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82" r:id="rId7"/>
    <p:sldId id="283" r:id="rId9"/>
    <p:sldId id="284" r:id="rId10"/>
    <p:sldId id="285" r:id="rId11"/>
    <p:sldId id="305" r:id="rId12"/>
    <p:sldId id="287" r:id="rId13"/>
    <p:sldId id="288" r:id="rId14"/>
    <p:sldId id="289" r:id="rId15"/>
    <p:sldId id="306" r:id="rId16"/>
    <p:sldId id="303" r:id="rId17"/>
    <p:sldId id="292" r:id="rId18"/>
    <p:sldId id="293" r:id="rId19"/>
    <p:sldId id="304" r:id="rId20"/>
    <p:sldId id="295" r:id="rId21"/>
    <p:sldId id="307" r:id="rId22"/>
    <p:sldId id="297" r:id="rId23"/>
    <p:sldId id="298" r:id="rId24"/>
    <p:sldId id="308" r:id="rId25"/>
    <p:sldId id="300" r:id="rId26"/>
    <p:sldId id="266" r:id="rId27"/>
    <p:sldId id="267" r:id="rId28"/>
    <p:sldId id="268" r:id="rId29"/>
    <p:sldId id="269" r:id="rId30"/>
    <p:sldId id="309" r:id="rId31"/>
    <p:sldId id="278" r:id="rId32"/>
    <p:sldId id="279" r:id="rId33"/>
    <p:sldId id="280" r:id="rId34"/>
    <p:sldId id="310" r:id="rId35"/>
    <p:sldId id="311" r:id="rId36"/>
    <p:sldId id="312" r:id="rId37"/>
    <p:sldId id="313" r:id="rId38"/>
    <p:sldId id="314" r:id="rId39"/>
    <p:sldId id="315" r:id="rId40"/>
    <p:sldId id="343" r:id="rId41"/>
    <p:sldId id="344" r:id="rId42"/>
    <p:sldId id="342" r:id="rId43"/>
    <p:sldId id="345" r:id="rId44"/>
    <p:sldId id="346" r:id="rId45"/>
    <p:sldId id="347" r:id="rId46"/>
    <p:sldId id="348" r:id="rId47"/>
    <p:sldId id="349" r:id="rId48"/>
    <p:sldId id="350" r:id="rId49"/>
    <p:sldId id="320" r:id="rId50"/>
    <p:sldId id="327" r:id="rId51"/>
    <p:sldId id="338" r:id="rId52"/>
    <p:sldId id="341" r:id="rId53"/>
    <p:sldId id="328" r:id="rId54"/>
    <p:sldId id="329" r:id="rId55"/>
    <p:sldId id="330" r:id="rId56"/>
    <p:sldId id="331" r:id="rId57"/>
    <p:sldId id="351" r:id="rId58"/>
    <p:sldId id="352" r:id="rId59"/>
    <p:sldId id="363" r:id="rId60"/>
    <p:sldId id="353" r:id="rId61"/>
    <p:sldId id="365" r:id="rId62"/>
    <p:sldId id="354" r:id="rId63"/>
    <p:sldId id="357" r:id="rId64"/>
    <p:sldId id="358" r:id="rId65"/>
    <p:sldId id="364" r:id="rId66"/>
    <p:sldId id="359" r:id="rId67"/>
    <p:sldId id="361" r:id="rId68"/>
    <p:sldId id="362" r:id="rId69"/>
    <p:sldId id="366" r:id="rId7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3" Type="http://schemas.openxmlformats.org/officeDocument/2006/relationships/tableStyles" Target="tableStyles.xml"/><Relationship Id="rId72" Type="http://schemas.openxmlformats.org/officeDocument/2006/relationships/viewProps" Target="viewProps.xml"/><Relationship Id="rId71" Type="http://schemas.openxmlformats.org/officeDocument/2006/relationships/presProps" Target="presProps.xml"/><Relationship Id="rId70" Type="http://schemas.openxmlformats.org/officeDocument/2006/relationships/slide" Target="slides/slide67.xml"/><Relationship Id="rId7" Type="http://schemas.openxmlformats.org/officeDocument/2006/relationships/slide" Target="slides/slide5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711E9-45B0-4017-8FCC-78ADCCB36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11F90-2BEB-44F9-9D8D-D2CB3DC7548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11F90-2BEB-44F9-9D8D-D2CB3DC754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9B229-E7E7-44EF-8254-5EE9A585CE8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EF669-2879-4D84-A1F4-D8800D2BF4F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27488-0A13-4D5E-AEF8-CD80C7368E7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7D5C3-DD8F-4F8D-8257-4D698AB4AFA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F18E7-A976-475C-853F-BB8BCF5C5FF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62D7D-DB41-43DF-822C-2164F7C3F7A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4E853-D4DD-476D-9807-B527D936FF7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FC2AC-C325-41F0-85C4-A6643EFA6DC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D1AFA-E7FF-46A3-B9E4-1A624D08A20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8CDB1-3B47-405C-9207-59DC1E67E6A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59B7A-BE58-419A-9D72-5D53079CA76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330AC-8EC2-43D7-ACF7-86E61A27B7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F6DCD-DF84-47DB-A461-9CD1CD7402FB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38FD-7E95-4E6B-B719-3BA22A9151E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E9951-B93E-4305-94D3-CD25662C7D83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3C1F8-0A00-426F-A243-5842C6C93F8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CA0C0-1FF9-4868-A18A-278E8D5F2D49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CF4FF-FB93-4A68-B913-04CB0590083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19C03-8CCB-49F4-BE84-D3CBFD07559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C0DBC-8789-4E37-BCAB-3AF7479CD90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88463-54D4-4D4A-8E4F-B2C241B8208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542F7-1665-421D-888D-6690C81AD12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C0A61F4-9131-4FA5-BCAD-9B722C4AE9C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F23E460-9061-46BA-AA85-118ED15B224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5.wav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4.wav"/><Relationship Id="rId2" Type="http://schemas.openxmlformats.org/officeDocument/2006/relationships/image" Target="../media/image17.jpeg"/><Relationship Id="rId1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6.wav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Relationship Id="rId3" Type="http://schemas.openxmlformats.org/officeDocument/2006/relationships/audio" Target="../media/audio3.wav"/><Relationship Id="rId2" Type="http://schemas.openxmlformats.org/officeDocument/2006/relationships/image" Target="../media/image5.jpeg"/><Relationship Id="rId1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4.wav"/><Relationship Id="rId3" Type="http://schemas.openxmlformats.org/officeDocument/2006/relationships/audio" Target="../media/audio3.wav"/><Relationship Id="rId2" Type="http://schemas.openxmlformats.org/officeDocument/2006/relationships/image" Target="../media/image5.jpeg"/><Relationship Id="rId1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4.wav"/><Relationship Id="rId3" Type="http://schemas.openxmlformats.org/officeDocument/2006/relationships/audio" Target="../media/audio3.wav"/><Relationship Id="rId2" Type="http://schemas.openxmlformats.org/officeDocument/2006/relationships/image" Target="../media/image23.jpeg"/><Relationship Id="rId1" Type="http://schemas.openxmlformats.org/officeDocument/2006/relationships/image" Target="../media/image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1.GIF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image" Target="../media/image26.GIF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GIF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5.wav"/><Relationship Id="rId3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9.wav"/><Relationship Id="rId3" Type="http://schemas.openxmlformats.org/officeDocument/2006/relationships/audio" Target="../media/audio8.wav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4.wav"/><Relationship Id="rId3" Type="http://schemas.openxmlformats.org/officeDocument/2006/relationships/audio" Target="../media/audio3.wav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0.wav"/><Relationship Id="rId3" Type="http://schemas.openxmlformats.org/officeDocument/2006/relationships/audio" Target="../media/audio3.wav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png"/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11.wav"/><Relationship Id="rId12" Type="http://schemas.openxmlformats.org/officeDocument/2006/relationships/image" Target="../media/image54.jpeg"/><Relationship Id="rId11" Type="http://schemas.openxmlformats.org/officeDocument/2006/relationships/image" Target="../media/image53.png"/><Relationship Id="rId10" Type="http://schemas.openxmlformats.org/officeDocument/2006/relationships/image" Target="../media/image52.png"/><Relationship Id="rId1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image" Target="../media/image58.jpeg"/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9.jpeg"/></Relationships>
</file>

<file path=ppt/slides/_rels/slide5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8.jpeg"/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image" Target="../media/image60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4.wav"/><Relationship Id="rId3" Type="http://schemas.openxmlformats.org/officeDocument/2006/relationships/audio" Target="../media/audio3.wav"/><Relationship Id="rId2" Type="http://schemas.openxmlformats.org/officeDocument/2006/relationships/image" Target="../media/image9.jpeg"/><Relationship Id="rId1" Type="http://schemas.openxmlformats.org/officeDocument/2006/relationships/image" Target="../media/image1.GIF"/></Relationships>
</file>

<file path=ppt/slides/_rels/slide6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9.png"/><Relationship Id="rId8" Type="http://schemas.openxmlformats.org/officeDocument/2006/relationships/image" Target="../media/image68.jpeg"/><Relationship Id="rId7" Type="http://schemas.openxmlformats.org/officeDocument/2006/relationships/image" Target="../media/image67.png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png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1" Type="http://schemas.openxmlformats.org/officeDocument/2006/relationships/slideLayout" Target="../slideLayouts/slideLayout7.xml"/><Relationship Id="rId10" Type="http://schemas.openxmlformats.org/officeDocument/2006/relationships/audio" Target="../media/audio11.wav"/><Relationship Id="rId1" Type="http://schemas.openxmlformats.org/officeDocument/2006/relationships/image" Target="../media/image6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1.jpeg"/><Relationship Id="rId1" Type="http://schemas.openxmlformats.org/officeDocument/2006/relationships/image" Target="../media/image70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3.jpeg"/><Relationship Id="rId1" Type="http://schemas.openxmlformats.org/officeDocument/2006/relationships/image" Target="../media/image72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4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6.jpeg"/><Relationship Id="rId1" Type="http://schemas.openxmlformats.org/officeDocument/2006/relationships/image" Target="../media/image75.jpeg"/></Relationships>
</file>

<file path=ppt/slides/_rels/slide6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0.jpeg"/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image" Target="../media/image77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1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2c80f817a793551ec93d6daf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0" y="1556792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3800" b="1" kern="10" dirty="0">
                <a:ln w="19050">
                  <a:solidFill>
                    <a:srgbClr val="0000FF"/>
                  </a:solidFill>
                  <a:rou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haroni" pitchFamily="2" charset="-79"/>
                <a:cs typeface="Aharoni" pitchFamily="2" charset="-79"/>
              </a:rPr>
              <a:t>bpmf</a:t>
            </a:r>
            <a:endParaRPr lang="zh-CN" altLang="en-US" sz="13800" b="1" kern="10" dirty="0">
              <a:ln w="19050">
                <a:solidFill>
                  <a:srgbClr val="0000FF"/>
                </a:solidFill>
                <a:rou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2c80f817a793551ec93d6daf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4876800" y="609600"/>
            <a:ext cx="3887788" cy="161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6600CC"/>
                </a:solidFill>
                <a:latin typeface="Calibri" panose="020F0502020204030204" pitchFamily="34" charset="0"/>
              </a:rPr>
              <a:t>图上画的是谁</a:t>
            </a:r>
            <a:r>
              <a:rPr lang="en-US" altLang="zh-CN" sz="4000" b="1" dirty="0">
                <a:solidFill>
                  <a:srgbClr val="6600CC"/>
                </a:solidFill>
                <a:latin typeface="Calibri" panose="020F0502020204030204" pitchFamily="34" charset="0"/>
              </a:rPr>
              <a:t>?</a:t>
            </a:r>
            <a:endParaRPr lang="en-US" altLang="zh-CN" sz="4000" b="1" dirty="0">
              <a:solidFill>
                <a:srgbClr val="6600CC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6600CC"/>
                </a:solidFill>
                <a:latin typeface="Calibri" panose="020F0502020204030204" pitchFamily="34" charset="0"/>
              </a:rPr>
              <a:t>他们在干什么？</a:t>
            </a:r>
            <a:endParaRPr lang="zh-CN" altLang="en-US" sz="4000" b="1" dirty="0">
              <a:solidFill>
                <a:srgbClr val="6600CC"/>
              </a:solidFill>
              <a:latin typeface="Calibri" panose="020F0502020204030204" pitchFamily="34" charset="0"/>
            </a:endParaRPr>
          </a:p>
        </p:txBody>
      </p:sp>
      <p:pic>
        <p:nvPicPr>
          <p:cNvPr id="24579" name="Picture 6" descr="bpmf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B3B7B6"/>
              </a:clrFrom>
              <a:clrTo>
                <a:srgbClr val="B3B7B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0"/>
            <a:ext cx="4495800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7000875" y="4357688"/>
            <a:ext cx="1079500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endParaRPr lang="en-US" altLang="zh-CN" sz="96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9"/>
          <p:cNvGrpSpPr/>
          <p:nvPr/>
        </p:nvGrpSpPr>
        <p:grpSpPr bwMode="auto">
          <a:xfrm>
            <a:off x="4714875" y="2143125"/>
            <a:ext cx="3276600" cy="2097088"/>
            <a:chOff x="3210" y="1392"/>
            <a:chExt cx="2064" cy="1567"/>
          </a:xfrm>
        </p:grpSpPr>
        <p:sp>
          <p:nvSpPr>
            <p:cNvPr id="24587" name="Text Box 8"/>
            <p:cNvSpPr txBox="1">
              <a:spLocks noChangeArrowheads="1"/>
            </p:cNvSpPr>
            <p:nvPr/>
          </p:nvSpPr>
          <p:spPr bwMode="auto">
            <a:xfrm>
              <a:off x="3210" y="2133"/>
              <a:ext cx="2064" cy="8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8000" dirty="0">
                  <a:solidFill>
                    <a:srgbClr val="FF0000"/>
                  </a:solidFill>
                  <a:latin typeface="Calibri" panose="020F0502020204030204" pitchFamily="34" charset="0"/>
                  <a:ea typeface="楷体_GB2312"/>
                  <a:cs typeface="楷体_GB2312"/>
                </a:rPr>
                <a:t>爬</a:t>
              </a:r>
              <a:r>
                <a:rPr lang="zh-CN" altLang="en-US" sz="8000" dirty="0">
                  <a:latin typeface="Calibri" panose="020F0502020204030204" pitchFamily="34" charset="0"/>
                  <a:ea typeface="楷体_GB2312"/>
                  <a:cs typeface="楷体_GB2312"/>
                </a:rPr>
                <a:t>山</a:t>
              </a:r>
              <a:r>
                <a:rPr lang="zh-CN" altLang="en-US" sz="8000" dirty="0">
                  <a:solidFill>
                    <a:srgbClr val="FF0000"/>
                  </a:solidFill>
                  <a:latin typeface="Calibri" panose="020F0502020204030204" pitchFamily="34" charset="0"/>
                  <a:ea typeface="楷体_GB2312"/>
                  <a:cs typeface="楷体_GB2312"/>
                </a:rPr>
                <a:t>坡</a:t>
              </a:r>
              <a:endParaRPr lang="zh-CN" altLang="en-US" sz="8000" dirty="0">
                <a:solidFill>
                  <a:srgbClr val="FF0000"/>
                </a:solidFill>
                <a:latin typeface="Calibri" panose="020F0502020204030204" pitchFamily="34" charset="0"/>
                <a:ea typeface="楷体_GB2312"/>
                <a:cs typeface="楷体_GB2312"/>
              </a:endParaRPr>
            </a:p>
          </p:txBody>
        </p:sp>
        <p:sp>
          <p:nvSpPr>
            <p:cNvPr id="24588" name="Text Box 9"/>
            <p:cNvSpPr txBox="1">
              <a:spLocks noChangeArrowheads="1"/>
            </p:cNvSpPr>
            <p:nvPr/>
          </p:nvSpPr>
          <p:spPr bwMode="auto">
            <a:xfrm>
              <a:off x="3312" y="1392"/>
              <a:ext cx="816" cy="5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5400" b="1">
                  <a:solidFill>
                    <a:schemeClr val="tx2"/>
                  </a:solidFill>
                  <a:latin typeface="宋体" panose="02010600030101010101" pitchFamily="2" charset="-122"/>
                </a:rPr>
                <a:t>p</a:t>
              </a:r>
              <a:r>
                <a:rPr lang="en-US" altLang="zh-CN" sz="5400" b="1">
                  <a:latin typeface="宋体" panose="02010600030101010101" pitchFamily="2" charset="-122"/>
                </a:rPr>
                <a:t>á</a:t>
              </a:r>
              <a:endParaRPr lang="en-US" altLang="zh-CN" sz="5400" b="1">
                <a:latin typeface="Calibri" panose="020F0502020204030204" pitchFamily="34" charset="0"/>
              </a:endParaRPr>
            </a:p>
          </p:txBody>
        </p:sp>
      </p:grpSp>
      <p:pic>
        <p:nvPicPr>
          <p:cNvPr id="24582" name="Picture 11" descr="泼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657600"/>
            <a:ext cx="449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0"/>
          <p:cNvGrpSpPr/>
          <p:nvPr/>
        </p:nvGrpSpPr>
        <p:grpSpPr bwMode="auto">
          <a:xfrm>
            <a:off x="4643438" y="4429125"/>
            <a:ext cx="3276600" cy="2073275"/>
            <a:chOff x="3312" y="2640"/>
            <a:chExt cx="2064" cy="1306"/>
          </a:xfrm>
        </p:grpSpPr>
        <p:sp>
          <p:nvSpPr>
            <p:cNvPr id="24585" name="Text Box 17"/>
            <p:cNvSpPr txBox="1">
              <a:spLocks noChangeArrowheads="1"/>
            </p:cNvSpPr>
            <p:nvPr/>
          </p:nvSpPr>
          <p:spPr bwMode="auto">
            <a:xfrm>
              <a:off x="3312" y="3120"/>
              <a:ext cx="2064" cy="8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8000" dirty="0">
                  <a:solidFill>
                    <a:srgbClr val="FF0000"/>
                  </a:solidFill>
                  <a:latin typeface="Calibri" panose="020F0502020204030204" pitchFamily="34" charset="0"/>
                  <a:ea typeface="楷体_GB2312"/>
                  <a:cs typeface="楷体_GB2312"/>
                </a:rPr>
                <a:t>泼</a:t>
              </a:r>
              <a:r>
                <a:rPr lang="zh-CN" altLang="en-US" sz="8000" dirty="0">
                  <a:latin typeface="Calibri" panose="020F0502020204030204" pitchFamily="34" charset="0"/>
                  <a:ea typeface="楷体_GB2312"/>
                  <a:cs typeface="楷体_GB2312"/>
                </a:rPr>
                <a:t>水</a:t>
              </a:r>
              <a:endParaRPr lang="zh-CN" altLang="en-US" sz="8000" dirty="0">
                <a:latin typeface="Calibri" panose="020F0502020204030204" pitchFamily="34" charset="0"/>
                <a:ea typeface="楷体_GB2312"/>
                <a:cs typeface="楷体_GB2312"/>
              </a:endParaRPr>
            </a:p>
          </p:txBody>
        </p:sp>
        <p:sp>
          <p:nvSpPr>
            <p:cNvPr id="24586" name="Text Box 18"/>
            <p:cNvSpPr txBox="1">
              <a:spLocks noChangeArrowheads="1"/>
            </p:cNvSpPr>
            <p:nvPr/>
          </p:nvSpPr>
          <p:spPr bwMode="auto">
            <a:xfrm>
              <a:off x="3456" y="2640"/>
              <a:ext cx="816" cy="5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5400" b="1">
                  <a:solidFill>
                    <a:schemeClr val="tx2"/>
                  </a:solidFill>
                  <a:latin typeface="宋体" panose="02010600030101010101" pitchFamily="2" charset="-122"/>
                </a:rPr>
                <a:t>p</a:t>
              </a:r>
              <a:r>
                <a:rPr lang="en-US" altLang="zh-CN" sz="5400" b="1">
                  <a:latin typeface="Calibri" panose="020F0502020204030204" pitchFamily="34" charset="0"/>
                </a:rPr>
                <a:t>ō</a:t>
              </a:r>
              <a:endParaRPr lang="en-US" altLang="zh-CN" sz="5400" b="1">
                <a:latin typeface="Calibri" panose="020F0502020204030204" pitchFamily="34" charset="0"/>
              </a:endParaRPr>
            </a:p>
          </p:txBody>
        </p:sp>
      </p:grp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7000875" y="2071688"/>
            <a:ext cx="12954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 b="1">
                <a:solidFill>
                  <a:schemeClr val="tx2"/>
                </a:solidFill>
                <a:latin typeface="宋体" panose="02010600030101010101" pitchFamily="2" charset="-122"/>
              </a:rPr>
              <a:t>p</a:t>
            </a:r>
            <a:r>
              <a:rPr lang="en-US" altLang="zh-CN" sz="5400" b="1">
                <a:latin typeface="Calibri" panose="020F0502020204030204" pitchFamily="34" charset="0"/>
              </a:rPr>
              <a:t>ō</a:t>
            </a:r>
            <a:endParaRPr lang="en-US" altLang="zh-CN" sz="54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2c80f817a793551ec93d6daf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6" descr="bpmf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B3B7B6"/>
              </a:clrFrom>
              <a:clrTo>
                <a:srgbClr val="B3B7B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0"/>
            <a:ext cx="4495800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4724400" y="3733800"/>
            <a:ext cx="3289300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>
                <a:solidFill>
                  <a:srgbClr val="FF0000"/>
                </a:solidFill>
                <a:latin typeface="Calibri" panose="020F0502020204030204" pitchFamily="34" charset="0"/>
              </a:rPr>
              <a:t>p p p</a:t>
            </a:r>
            <a:endParaRPr lang="en-US" altLang="zh-CN" sz="96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5604" name="Group 19"/>
          <p:cNvGrpSpPr/>
          <p:nvPr/>
        </p:nvGrpSpPr>
        <p:grpSpPr bwMode="auto">
          <a:xfrm>
            <a:off x="4648200" y="1752600"/>
            <a:ext cx="4495800" cy="1870075"/>
            <a:chOff x="3168" y="1392"/>
            <a:chExt cx="2064" cy="1178"/>
          </a:xfrm>
        </p:grpSpPr>
        <p:sp>
          <p:nvSpPr>
            <p:cNvPr id="25606" name="Text Box 8"/>
            <p:cNvSpPr txBox="1">
              <a:spLocks noChangeArrowheads="1"/>
            </p:cNvSpPr>
            <p:nvPr/>
          </p:nvSpPr>
          <p:spPr bwMode="auto">
            <a:xfrm>
              <a:off x="3168" y="1872"/>
              <a:ext cx="2064" cy="6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6600" b="1">
                  <a:solidFill>
                    <a:srgbClr val="FF0000"/>
                  </a:solidFill>
                  <a:latin typeface="Calibri" panose="020F0502020204030204" pitchFamily="34" charset="0"/>
                  <a:ea typeface="楷体_GB2312"/>
                  <a:cs typeface="楷体_GB2312"/>
                </a:rPr>
                <a:t>爬上</a:t>
              </a:r>
              <a:r>
                <a:rPr lang="zh-CN" altLang="en-US" sz="6600" b="1">
                  <a:latin typeface="Calibri" panose="020F0502020204030204" pitchFamily="34" charset="0"/>
                  <a:ea typeface="楷体_GB2312"/>
                  <a:cs typeface="楷体_GB2312"/>
                </a:rPr>
                <a:t>山</a:t>
              </a:r>
              <a:r>
                <a:rPr lang="zh-CN" altLang="en-US" sz="6600" b="1">
                  <a:solidFill>
                    <a:srgbClr val="FF0000"/>
                  </a:solidFill>
                  <a:latin typeface="Calibri" panose="020F0502020204030204" pitchFamily="34" charset="0"/>
                  <a:ea typeface="楷体_GB2312"/>
                  <a:cs typeface="楷体_GB2312"/>
                </a:rPr>
                <a:t>坡</a:t>
              </a:r>
              <a:endParaRPr lang="zh-CN" altLang="en-US" sz="6600" b="1">
                <a:solidFill>
                  <a:srgbClr val="FF0000"/>
                </a:solidFill>
                <a:latin typeface="Calibri" panose="020F0502020204030204" pitchFamily="34" charset="0"/>
                <a:ea typeface="楷体_GB2312"/>
                <a:cs typeface="楷体_GB2312"/>
              </a:endParaRPr>
            </a:p>
          </p:txBody>
        </p:sp>
        <p:sp>
          <p:nvSpPr>
            <p:cNvPr id="25607" name="Text Box 9"/>
            <p:cNvSpPr txBox="1">
              <a:spLocks noChangeArrowheads="1"/>
            </p:cNvSpPr>
            <p:nvPr/>
          </p:nvSpPr>
          <p:spPr bwMode="auto">
            <a:xfrm>
              <a:off x="3312" y="1392"/>
              <a:ext cx="816" cy="5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5400" b="1">
                  <a:solidFill>
                    <a:schemeClr val="tx2"/>
                  </a:solidFill>
                  <a:latin typeface="宋体" panose="02010600030101010101" pitchFamily="2" charset="-122"/>
                </a:rPr>
                <a:t>p</a:t>
              </a:r>
              <a:r>
                <a:rPr lang="en-US" altLang="zh-CN" sz="5400" b="1">
                  <a:latin typeface="宋体" panose="02010600030101010101" pitchFamily="2" charset="-122"/>
                </a:rPr>
                <a:t>á</a:t>
              </a:r>
              <a:endParaRPr lang="en-US" altLang="zh-CN" sz="5400" b="1">
                <a:latin typeface="Calibri" panose="020F0502020204030204" pitchFamily="34" charset="0"/>
              </a:endParaRPr>
            </a:p>
          </p:txBody>
        </p:sp>
      </p:grpSp>
      <p:sp>
        <p:nvSpPr>
          <p:cNvPr id="25605" name="Text Box 18"/>
          <p:cNvSpPr txBox="1">
            <a:spLocks noChangeArrowheads="1"/>
          </p:cNvSpPr>
          <p:nvPr/>
        </p:nvSpPr>
        <p:spPr bwMode="auto">
          <a:xfrm>
            <a:off x="7010400" y="1752600"/>
            <a:ext cx="12954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 b="1">
                <a:solidFill>
                  <a:schemeClr val="tx2"/>
                </a:solidFill>
                <a:latin typeface="宋体" panose="02010600030101010101" pitchFamily="2" charset="-122"/>
              </a:rPr>
              <a:t>p</a:t>
            </a:r>
            <a:r>
              <a:rPr lang="en-US" altLang="zh-CN" sz="5400" b="1">
                <a:latin typeface="Calibri" panose="020F0502020204030204" pitchFamily="34" charset="0"/>
              </a:rPr>
              <a:t>ō</a:t>
            </a:r>
            <a:endParaRPr lang="en-US" altLang="zh-CN" sz="54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2c80f817a793551ec93d6da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2540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2052638" y="4076700"/>
            <a:ext cx="1079500" cy="1874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11700" b="1">
                <a:solidFill>
                  <a:srgbClr val="CC3300"/>
                </a:solidFill>
                <a:latin typeface="Calibri" panose="020F0502020204030204" pitchFamily="34" charset="0"/>
              </a:rPr>
              <a:t>p</a:t>
            </a:r>
            <a:endParaRPr lang="zh-CN" altLang="zh-CN" sz="11700" b="1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pic>
        <p:nvPicPr>
          <p:cNvPr id="26627" name="Picture 4" descr="W02008070935069148729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" y="0"/>
            <a:ext cx="4930775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/>
          <p:nvPr/>
        </p:nvGrpSpPr>
        <p:grpSpPr bwMode="auto">
          <a:xfrm>
            <a:off x="1260475" y="117475"/>
            <a:ext cx="574675" cy="1649413"/>
            <a:chOff x="0" y="0"/>
            <a:chExt cx="907" cy="2599"/>
          </a:xfrm>
        </p:grpSpPr>
        <p:sp>
          <p:nvSpPr>
            <p:cNvPr id="26629" name="Oval 6"/>
            <p:cNvSpPr>
              <a:spLocks noChangeArrowheads="1"/>
            </p:cNvSpPr>
            <p:nvPr/>
          </p:nvSpPr>
          <p:spPr bwMode="auto">
            <a:xfrm flipV="1">
              <a:off x="113" y="0"/>
              <a:ext cx="794" cy="1017"/>
            </a:xfrm>
            <a:prstGeom prst="ellipse">
              <a:avLst/>
            </a:prstGeom>
            <a:noFill/>
            <a:ln w="127000">
              <a:solidFill>
                <a:srgbClr val="660066"/>
              </a:solidFill>
              <a:round/>
            </a:ln>
          </p:spPr>
          <p:txBody>
            <a:bodyPr anchor="ctr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6630" name="Line 7"/>
            <p:cNvSpPr>
              <a:spLocks noChangeShapeType="1"/>
            </p:cNvSpPr>
            <p:nvPr/>
          </p:nvSpPr>
          <p:spPr bwMode="auto">
            <a:xfrm>
              <a:off x="0" y="227"/>
              <a:ext cx="795" cy="2373"/>
            </a:xfrm>
            <a:prstGeom prst="line">
              <a:avLst/>
            </a:prstGeom>
            <a:noFill/>
            <a:ln w="127000">
              <a:solidFill>
                <a:srgbClr val="660066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rAng="0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1a8991ec4447632a269791b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复件 (8) 8、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11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ShockwaveFlash1"/>
          <p:cNvPicPr preferRelativeResize="0">
            <a:picLocks noChangeAspect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4191000" cy="3886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图片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051050" y="908050"/>
            <a:ext cx="2251075" cy="9144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5400" b="1" dirty="0">
                <a:solidFill>
                  <a:srgbClr val="FF3300"/>
                </a:solidFill>
                <a:latin typeface="+mn-lt"/>
                <a:ea typeface="+mn-ea"/>
              </a:rPr>
              <a:t>比一比</a:t>
            </a:r>
            <a:endParaRPr lang="zh-CN" sz="5400" b="1" dirty="0">
              <a:solidFill>
                <a:srgbClr val="FF3300"/>
              </a:solidFill>
              <a:latin typeface="+mn-lt"/>
              <a:ea typeface="+mn-ea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979613" y="2133600"/>
            <a:ext cx="2886075" cy="109855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28398" dir="12393903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6600" b="1">
                <a:solidFill>
                  <a:srgbClr val="065A20"/>
                </a:solidFill>
                <a:latin typeface="+mn-lt"/>
                <a:ea typeface="楷体_GB2312" pitchFamily="1" charset="-122"/>
              </a:rPr>
              <a:t>b——p</a:t>
            </a:r>
            <a:endParaRPr lang="zh-CN" altLang="zh-CN" sz="6600" b="1">
              <a:solidFill>
                <a:srgbClr val="065A20"/>
              </a:solidFill>
              <a:latin typeface="+mn-lt"/>
              <a:ea typeface="楷体_GB2312" pitchFamily="1" charset="-122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3400" y="4267200"/>
            <a:ext cx="8001000" cy="155575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600" b="1" dirty="0">
                <a:solidFill>
                  <a:srgbClr val="033312"/>
                </a:solidFill>
                <a:latin typeface="+mn-lt"/>
                <a:ea typeface="楷体_GB2312" pitchFamily="1" charset="-122"/>
              </a:rPr>
              <a:t>       </a:t>
            </a:r>
            <a:r>
              <a:rPr lang="zh-CN" sz="4000" b="1" dirty="0">
                <a:solidFill>
                  <a:srgbClr val="033312"/>
                </a:solidFill>
                <a:latin typeface="+mn-lt"/>
                <a:ea typeface="楷体_GB2312" pitchFamily="1" charset="-122"/>
              </a:rPr>
              <a:t>比一比，看看字母的形状和读音有什么不同？</a:t>
            </a:r>
            <a:endParaRPr lang="zh-CN" sz="4000" b="1" dirty="0">
              <a:solidFill>
                <a:srgbClr val="033312"/>
              </a:solidFill>
              <a:latin typeface="+mn-lt"/>
              <a:ea typeface="楷体_GB2312" pitchFamily="1" charset="-122"/>
            </a:endParaRPr>
          </a:p>
        </p:txBody>
      </p:sp>
      <p:grpSp>
        <p:nvGrpSpPr>
          <p:cNvPr id="2" name="Group 6"/>
          <p:cNvGrpSpPr/>
          <p:nvPr/>
        </p:nvGrpSpPr>
        <p:grpSpPr bwMode="auto">
          <a:xfrm>
            <a:off x="5651500" y="1268413"/>
            <a:ext cx="2665413" cy="2592387"/>
            <a:chOff x="0" y="0"/>
            <a:chExt cx="3493" cy="1633"/>
          </a:xfrm>
        </p:grpSpPr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45" y="0"/>
              <a:ext cx="3448" cy="16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>
              <a:off x="45" y="545"/>
              <a:ext cx="3448" cy="0"/>
            </a:xfrm>
            <a:prstGeom prst="line">
              <a:avLst/>
            </a:prstGeom>
            <a:noFill/>
            <a:ln w="38100">
              <a:solidFill>
                <a:srgbClr val="087229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5" name="Line 9"/>
            <p:cNvSpPr>
              <a:spLocks noChangeShapeType="1"/>
            </p:cNvSpPr>
            <p:nvPr/>
          </p:nvSpPr>
          <p:spPr bwMode="auto">
            <a:xfrm>
              <a:off x="45" y="1089"/>
              <a:ext cx="3448" cy="0"/>
            </a:xfrm>
            <a:prstGeom prst="line">
              <a:avLst/>
            </a:prstGeom>
            <a:noFill/>
            <a:ln w="38100">
              <a:solidFill>
                <a:srgbClr val="087229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6" name="Line 10"/>
            <p:cNvSpPr>
              <a:spLocks noChangeShapeType="1"/>
            </p:cNvSpPr>
            <p:nvPr/>
          </p:nvSpPr>
          <p:spPr bwMode="auto">
            <a:xfrm>
              <a:off x="0" y="1633"/>
              <a:ext cx="3493" cy="0"/>
            </a:xfrm>
            <a:prstGeom prst="line">
              <a:avLst/>
            </a:prstGeom>
            <a:noFill/>
            <a:ln w="38100">
              <a:solidFill>
                <a:srgbClr val="087229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>
              <a:off x="45" y="0"/>
              <a:ext cx="3448" cy="0"/>
            </a:xfrm>
            <a:prstGeom prst="line">
              <a:avLst/>
            </a:prstGeom>
            <a:noFill/>
            <a:ln w="38100">
              <a:solidFill>
                <a:srgbClr val="087229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726113" y="1371600"/>
            <a:ext cx="2374900" cy="20574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di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2900">
                <a:solidFill>
                  <a:srgbClr val="FF3300"/>
                </a:solidFill>
                <a:latin typeface="+mn-lt"/>
                <a:ea typeface="+mn-ea"/>
              </a:rPr>
              <a:t>bp</a:t>
            </a:r>
            <a:endParaRPr lang="zh-CN" altLang="zh-CN" sz="10600">
              <a:solidFill>
                <a:srgbClr val="FF3300"/>
              </a:solidFill>
              <a:latin typeface="+mn-lt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utoUpdateAnimBg="0"/>
      <p:bldP spid="9221" grpId="0" autoUpdateAnimBg="0"/>
      <p:bldP spid="922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图片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119808" y="2209800"/>
            <a:ext cx="4535488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FF0000"/>
                </a:solidFill>
                <a:latin typeface="Calibri" panose="020F0502020204030204" pitchFamily="34" charset="0"/>
              </a:rPr>
              <a:t>右下半圆   </a:t>
            </a:r>
            <a:r>
              <a:rPr lang="en-US" altLang="zh-CN" sz="4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bbb</a:t>
            </a:r>
            <a:endParaRPr lang="en-US" altLang="zh-CN" sz="4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119808" y="3048000"/>
            <a:ext cx="4535488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FF0000"/>
                </a:solidFill>
                <a:latin typeface="Calibri" panose="020F0502020204030204" pitchFamily="34" charset="0"/>
              </a:rPr>
              <a:t>右上半圆   </a:t>
            </a:r>
            <a:r>
              <a:rPr lang="en-US" altLang="zh-CN" sz="4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ppp</a:t>
            </a:r>
            <a:endParaRPr lang="en-US" altLang="zh-CN" sz="4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043608" y="1295400"/>
            <a:ext cx="2449513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6600FF"/>
                </a:solidFill>
                <a:latin typeface="Calibri" panose="020F0502020204030204" pitchFamily="34" charset="0"/>
              </a:rPr>
              <a:t>我发现：</a:t>
            </a:r>
            <a:endParaRPr lang="zh-CN" altLang="en-US" sz="4400" dirty="0">
              <a:solidFill>
                <a:srgbClr val="6600FF"/>
              </a:solidFill>
              <a:latin typeface="Calibri" panose="020F0502020204030204" pitchFamily="34" charset="0"/>
            </a:endParaRP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119808" y="3810000"/>
            <a:ext cx="5562600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FF0000"/>
                </a:solidFill>
                <a:latin typeface="Calibri" panose="020F0502020204030204" pitchFamily="34" charset="0"/>
              </a:rPr>
              <a:t>左拇指朝上   </a:t>
            </a:r>
            <a:r>
              <a:rPr lang="en-US" altLang="zh-CN" sz="4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bbb</a:t>
            </a:r>
            <a:endParaRPr lang="en-US" altLang="zh-CN" sz="4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043608" y="4648200"/>
            <a:ext cx="5791200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FF0000"/>
                </a:solidFill>
                <a:latin typeface="Calibri" panose="020F0502020204030204" pitchFamily="34" charset="0"/>
              </a:rPr>
              <a:t>左拇指朝下   </a:t>
            </a:r>
            <a:r>
              <a:rPr lang="en-US" altLang="zh-CN" sz="4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ppp</a:t>
            </a:r>
            <a:endParaRPr lang="en-US" altLang="zh-CN" sz="4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3492" grpId="0"/>
      <p:bldP spid="63494" grpId="0"/>
      <p:bldP spid="634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utoShape 2"/>
          <p:cNvSpPr>
            <a:spLocks noChangeArrowheads="1"/>
          </p:cNvSpPr>
          <p:nvPr/>
        </p:nvSpPr>
        <p:spPr bwMode="auto">
          <a:xfrm>
            <a:off x="252413" y="0"/>
            <a:ext cx="1800225" cy="1655763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31746" name="Group 3"/>
          <p:cNvGrpSpPr/>
          <p:nvPr/>
        </p:nvGrpSpPr>
        <p:grpSpPr bwMode="auto">
          <a:xfrm>
            <a:off x="179388" y="1628775"/>
            <a:ext cx="3889375" cy="3311525"/>
            <a:chOff x="0" y="0"/>
            <a:chExt cx="3780" cy="3319"/>
          </a:xfrm>
        </p:grpSpPr>
        <p:sp>
          <p:nvSpPr>
            <p:cNvPr id="31755" name="AutoShape 4"/>
            <p:cNvSpPr>
              <a:spLocks noChangeArrowheads="1"/>
            </p:cNvSpPr>
            <p:nvPr/>
          </p:nvSpPr>
          <p:spPr bwMode="auto">
            <a:xfrm flipH="1">
              <a:off x="0" y="259"/>
              <a:ext cx="3780" cy="132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571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31756" name="Rectangle 5"/>
            <p:cNvSpPr>
              <a:spLocks noChangeArrowheads="1"/>
            </p:cNvSpPr>
            <p:nvPr/>
          </p:nvSpPr>
          <p:spPr bwMode="auto">
            <a:xfrm>
              <a:off x="511" y="1579"/>
              <a:ext cx="2835" cy="174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31757" name="AutoShape 6"/>
            <p:cNvSpPr>
              <a:spLocks noChangeArrowheads="1"/>
            </p:cNvSpPr>
            <p:nvPr/>
          </p:nvSpPr>
          <p:spPr bwMode="auto">
            <a:xfrm rot="10260000">
              <a:off x="980" y="0"/>
              <a:ext cx="414" cy="811"/>
            </a:xfrm>
            <a:prstGeom prst="flowChartManualInput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31758" name="AutoShape 7"/>
            <p:cNvSpPr>
              <a:spLocks noChangeArrowheads="1"/>
            </p:cNvSpPr>
            <p:nvPr/>
          </p:nvSpPr>
          <p:spPr bwMode="auto">
            <a:xfrm>
              <a:off x="1260" y="1807"/>
              <a:ext cx="1005" cy="825"/>
            </a:xfrm>
            <a:prstGeom prst="flowChartInternalStorag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31747" name="Group 8"/>
          <p:cNvGrpSpPr/>
          <p:nvPr/>
        </p:nvGrpSpPr>
        <p:grpSpPr bwMode="auto">
          <a:xfrm>
            <a:off x="4140200" y="1628775"/>
            <a:ext cx="3889375" cy="3240088"/>
            <a:chOff x="0" y="0"/>
            <a:chExt cx="3780" cy="3319"/>
          </a:xfrm>
        </p:grpSpPr>
        <p:sp>
          <p:nvSpPr>
            <p:cNvPr id="31751" name="AutoShape 9"/>
            <p:cNvSpPr>
              <a:spLocks noChangeArrowheads="1"/>
            </p:cNvSpPr>
            <p:nvPr/>
          </p:nvSpPr>
          <p:spPr bwMode="auto">
            <a:xfrm flipH="1">
              <a:off x="0" y="259"/>
              <a:ext cx="3780" cy="132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571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31752" name="Rectangle 10"/>
            <p:cNvSpPr>
              <a:spLocks noChangeArrowheads="1"/>
            </p:cNvSpPr>
            <p:nvPr/>
          </p:nvSpPr>
          <p:spPr bwMode="auto">
            <a:xfrm>
              <a:off x="511" y="1579"/>
              <a:ext cx="2835" cy="174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31753" name="AutoShape 11"/>
            <p:cNvSpPr>
              <a:spLocks noChangeArrowheads="1"/>
            </p:cNvSpPr>
            <p:nvPr/>
          </p:nvSpPr>
          <p:spPr bwMode="auto">
            <a:xfrm rot="10260000">
              <a:off x="980" y="0"/>
              <a:ext cx="414" cy="811"/>
            </a:xfrm>
            <a:prstGeom prst="flowChartManualInput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31754" name="AutoShape 12"/>
            <p:cNvSpPr>
              <a:spLocks noChangeArrowheads="1"/>
            </p:cNvSpPr>
            <p:nvPr/>
          </p:nvSpPr>
          <p:spPr bwMode="auto">
            <a:xfrm>
              <a:off x="1260" y="1807"/>
              <a:ext cx="1005" cy="825"/>
            </a:xfrm>
            <a:prstGeom prst="flowChartInternalStorag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31748" name="Text Box 13"/>
          <p:cNvSpPr txBox="1">
            <a:spLocks noChangeArrowheads="1"/>
          </p:cNvSpPr>
          <p:nvPr/>
        </p:nvSpPr>
        <p:spPr bwMode="auto">
          <a:xfrm>
            <a:off x="1044575" y="2349500"/>
            <a:ext cx="2463800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rgbClr val="660066"/>
                </a:solidFill>
                <a:latin typeface="Calibri" panose="020F0502020204030204" pitchFamily="34" charset="0"/>
              </a:rPr>
              <a:t>单韵母</a:t>
            </a:r>
            <a:endParaRPr lang="zh-CN" altLang="en-US" sz="4800" b="1">
              <a:solidFill>
                <a:srgbClr val="660066"/>
              </a:solidFill>
              <a:latin typeface="Calibri" panose="020F0502020204030204" pitchFamily="34" charset="0"/>
            </a:endParaRPr>
          </a:p>
        </p:txBody>
      </p:sp>
      <p:sp>
        <p:nvSpPr>
          <p:cNvPr id="31749" name="Text Box 14"/>
          <p:cNvSpPr txBox="1">
            <a:spLocks noChangeArrowheads="1"/>
          </p:cNvSpPr>
          <p:nvPr/>
        </p:nvSpPr>
        <p:spPr bwMode="auto">
          <a:xfrm>
            <a:off x="5364163" y="2205038"/>
            <a:ext cx="24638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5400" b="1">
                <a:solidFill>
                  <a:srgbClr val="660066"/>
                </a:solidFill>
                <a:latin typeface="Calibri" panose="020F0502020204030204" pitchFamily="34" charset="0"/>
              </a:rPr>
              <a:t>声母</a:t>
            </a:r>
            <a:endParaRPr lang="zh-CN" altLang="en-US" sz="5400" b="1">
              <a:solidFill>
                <a:srgbClr val="660066"/>
              </a:solidFill>
              <a:latin typeface="Calibri" panose="020F0502020204030204" pitchFamily="34" charset="0"/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714625" y="5000625"/>
            <a:ext cx="2952750" cy="1554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7200" b="1">
                <a:latin typeface="Calibri" panose="020F0502020204030204" pitchFamily="34" charset="0"/>
              </a:rPr>
              <a:t> </a:t>
            </a:r>
            <a:r>
              <a:rPr lang="zh-CN" altLang="en-US" sz="9600" b="1">
                <a:solidFill>
                  <a:srgbClr val="99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  p</a:t>
            </a:r>
            <a:endParaRPr lang="zh-CN" altLang="en-US" sz="9600" b="1">
              <a:solidFill>
                <a:srgbClr val="990033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0.0967 -0.10972 0.19375 -0.21829 0.2316 -0.2544 C 0.26997 -0.28981 0.22657 -0.21319 0.22622 -0.21505 C 0.2257 -0.21713 0.22691 -0.26528 0.22813 -0.26713 C 0.22917 -0.26875 0.23108 -0.24907 0.23368 -0.22801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 bldLvl="0" autoUpdateAnimBg="0"/>
      <p:bldP spid="14351" grpId="1" bldLvl="0" autoUpdateAnimBg="0"/>
      <p:bldP spid="14351" grpId="2" bldLvl="0" autoUpdateAnimBg="0"/>
      <p:bldP spid="14351" grpId="3" bldLvl="0" autoUpdateAnimBg="0"/>
      <p:bldP spid="14351" grpId="4" bldLvl="0" autoUpdateAnimBg="0"/>
      <p:bldP spid="14351" grpId="5" bldLvl="0" autoUpdateAnimBg="0"/>
      <p:bldP spid="14351" grpId="6" bldLvl="0" autoUpdateAnimBg="0"/>
      <p:bldP spid="14351" grpId="7" bldLvl="0" autoUpdateAnimBg="0"/>
      <p:bldP spid="14351" grpId="8" bldLvl="0" autoUpdateAnimBg="0"/>
      <p:bldP spid="14351" grpId="9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9" descr="2c80f817a793551ec93d6daf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6" descr="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464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11"/>
          <p:cNvSpPr>
            <a:spLocks noChangeArrowheads="1"/>
          </p:cNvSpPr>
          <p:nvPr/>
        </p:nvSpPr>
        <p:spPr bwMode="auto">
          <a:xfrm>
            <a:off x="4800600" y="685800"/>
            <a:ext cx="3887788" cy="161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6600CC"/>
                </a:solidFill>
                <a:latin typeface="Calibri" panose="020F0502020204030204" pitchFamily="34" charset="0"/>
              </a:rPr>
              <a:t>图上画的是谁</a:t>
            </a:r>
            <a:r>
              <a:rPr lang="en-US" altLang="zh-CN" sz="4000" b="1" dirty="0">
                <a:solidFill>
                  <a:srgbClr val="6600CC"/>
                </a:solidFill>
                <a:latin typeface="Calibri" panose="020F0502020204030204" pitchFamily="34" charset="0"/>
              </a:rPr>
              <a:t>?</a:t>
            </a:r>
            <a:endParaRPr lang="en-US" altLang="zh-CN" sz="4000" b="1" dirty="0">
              <a:solidFill>
                <a:srgbClr val="6600CC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6600CC"/>
                </a:solidFill>
                <a:latin typeface="Calibri" panose="020F0502020204030204" pitchFamily="34" charset="0"/>
              </a:rPr>
              <a:t>他们在干什么？</a:t>
            </a:r>
            <a:endParaRPr lang="zh-CN" altLang="en-US" sz="4000" b="1" dirty="0">
              <a:solidFill>
                <a:srgbClr val="6600CC"/>
              </a:solidFill>
              <a:latin typeface="Calibri" panose="020F0502020204030204" pitchFamily="34" charset="0"/>
            </a:endParaRP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5715000" y="4038600"/>
            <a:ext cx="1524000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>
                <a:solidFill>
                  <a:srgbClr val="CC3300"/>
                </a:solidFill>
                <a:latin typeface="Calibri" panose="020F0502020204030204" pitchFamily="34" charset="0"/>
              </a:rPr>
              <a:t>m</a:t>
            </a:r>
            <a:endParaRPr lang="en-US" altLang="zh-CN" sz="960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 bwMode="auto">
          <a:xfrm>
            <a:off x="4648200" y="2438400"/>
            <a:ext cx="3841750" cy="1531938"/>
            <a:chOff x="3072" y="1440"/>
            <a:chExt cx="2420" cy="965"/>
          </a:xfrm>
        </p:grpSpPr>
        <p:sp>
          <p:nvSpPr>
            <p:cNvPr id="32774" name="Text Box 13"/>
            <p:cNvSpPr txBox="1">
              <a:spLocks noChangeArrowheads="1"/>
            </p:cNvSpPr>
            <p:nvPr/>
          </p:nvSpPr>
          <p:spPr bwMode="auto">
            <a:xfrm>
              <a:off x="3072" y="1886"/>
              <a:ext cx="2420" cy="5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800" dirty="0">
                  <a:latin typeface="Calibri" panose="020F0502020204030204" pitchFamily="34" charset="0"/>
                  <a:ea typeface="楷体_GB2312"/>
                  <a:cs typeface="楷体_GB2312"/>
                </a:rPr>
                <a:t>在</a:t>
              </a:r>
              <a:r>
                <a:rPr lang="zh-CN" altLang="en-US" sz="4800" dirty="0">
                  <a:solidFill>
                    <a:srgbClr val="FF0000"/>
                  </a:solidFill>
                  <a:latin typeface="Calibri" panose="020F0502020204030204" pitchFamily="34" charset="0"/>
                  <a:ea typeface="楷体_GB2312"/>
                  <a:cs typeface="楷体_GB2312"/>
                </a:rPr>
                <a:t>门</a:t>
              </a:r>
              <a:r>
                <a:rPr lang="zh-CN" altLang="en-US" sz="4800" dirty="0">
                  <a:latin typeface="Calibri" panose="020F0502020204030204" pitchFamily="34" charset="0"/>
                  <a:ea typeface="楷体_GB2312"/>
                  <a:cs typeface="楷体_GB2312"/>
                </a:rPr>
                <a:t>洞捉</a:t>
              </a:r>
              <a:r>
                <a:rPr lang="zh-CN" altLang="en-US" sz="4800" dirty="0">
                  <a:solidFill>
                    <a:srgbClr val="FF0000"/>
                  </a:solidFill>
                  <a:latin typeface="Calibri" panose="020F0502020204030204" pitchFamily="34" charset="0"/>
                  <a:ea typeface="楷体_GB2312"/>
                  <a:cs typeface="楷体_GB2312"/>
                </a:rPr>
                <a:t>迷</a:t>
              </a:r>
              <a:r>
                <a:rPr lang="zh-CN" altLang="en-US" sz="4800" dirty="0">
                  <a:latin typeface="Calibri" panose="020F0502020204030204" pitchFamily="34" charset="0"/>
                  <a:ea typeface="楷体_GB2312"/>
                  <a:cs typeface="楷体_GB2312"/>
                </a:rPr>
                <a:t>藏</a:t>
              </a:r>
              <a:endParaRPr lang="zh-CN" altLang="en-US" sz="4800" dirty="0">
                <a:latin typeface="Calibri" panose="020F0502020204030204" pitchFamily="34" charset="0"/>
                <a:ea typeface="楷体_GB2312"/>
                <a:cs typeface="楷体_GB2312"/>
              </a:endParaRPr>
            </a:p>
          </p:txBody>
        </p:sp>
        <p:sp>
          <p:nvSpPr>
            <p:cNvPr id="32775" name="Text Box 14"/>
            <p:cNvSpPr txBox="1">
              <a:spLocks noChangeArrowheads="1"/>
            </p:cNvSpPr>
            <p:nvPr/>
          </p:nvSpPr>
          <p:spPr bwMode="auto">
            <a:xfrm>
              <a:off x="3360" y="1440"/>
              <a:ext cx="956" cy="5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5400">
                  <a:latin typeface="Calibri" panose="020F0502020204030204" pitchFamily="34" charset="0"/>
                </a:rPr>
                <a:t>mén</a:t>
              </a:r>
              <a:endParaRPr lang="en-US" altLang="zh-CN" sz="5400">
                <a:latin typeface="Calibri" panose="020F0502020204030204" pitchFamily="34" charset="0"/>
              </a:endParaRPr>
            </a:p>
          </p:txBody>
        </p:sp>
        <p:sp>
          <p:nvSpPr>
            <p:cNvPr id="32776" name="Text Box 15"/>
            <p:cNvSpPr txBox="1">
              <a:spLocks noChangeArrowheads="1"/>
            </p:cNvSpPr>
            <p:nvPr/>
          </p:nvSpPr>
          <p:spPr bwMode="auto">
            <a:xfrm>
              <a:off x="4560" y="1440"/>
              <a:ext cx="596" cy="5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5400">
                  <a:latin typeface="Calibri" panose="020F0502020204030204" pitchFamily="34" charset="0"/>
                </a:rPr>
                <a:t>mí</a:t>
              </a:r>
              <a:endParaRPr lang="en-US" altLang="zh-CN" sz="5400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9" descr="2c80f817a793551ec93d6daf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6" descr="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464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5257800" y="3124200"/>
            <a:ext cx="3886200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0">
                <a:solidFill>
                  <a:srgbClr val="FF0000"/>
                </a:solidFill>
                <a:latin typeface="Calibri" panose="020F0502020204030204" pitchFamily="34" charset="0"/>
              </a:rPr>
              <a:t>m m m</a:t>
            </a:r>
            <a:endParaRPr lang="en-US" altLang="zh-CN" sz="80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 bwMode="auto">
          <a:xfrm>
            <a:off x="4648200" y="2438400"/>
            <a:ext cx="2546350" cy="1538288"/>
            <a:chOff x="3072" y="1440"/>
            <a:chExt cx="1604" cy="969"/>
          </a:xfrm>
        </p:grpSpPr>
        <p:sp>
          <p:nvSpPr>
            <p:cNvPr id="33798" name="Text Box 13"/>
            <p:cNvSpPr txBox="1">
              <a:spLocks noChangeArrowheads="1"/>
            </p:cNvSpPr>
            <p:nvPr/>
          </p:nvSpPr>
          <p:spPr bwMode="auto">
            <a:xfrm>
              <a:off x="3072" y="1886"/>
              <a:ext cx="116" cy="5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lang="zh-CN" altLang="en-US" sz="4800">
                <a:latin typeface="Calibri" panose="020F0502020204030204" pitchFamily="34" charset="0"/>
                <a:ea typeface="楷体_GB2312"/>
                <a:cs typeface="楷体_GB2312"/>
              </a:endParaRPr>
            </a:p>
          </p:txBody>
        </p:sp>
        <p:sp>
          <p:nvSpPr>
            <p:cNvPr id="33799" name="Text Box 14"/>
            <p:cNvSpPr txBox="1">
              <a:spLocks noChangeArrowheads="1"/>
            </p:cNvSpPr>
            <p:nvPr/>
          </p:nvSpPr>
          <p:spPr bwMode="auto">
            <a:xfrm>
              <a:off x="3360" y="1440"/>
              <a:ext cx="116" cy="5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lang="en-US" altLang="zh-CN" sz="5400">
                <a:latin typeface="Calibri" panose="020F0502020204030204" pitchFamily="34" charset="0"/>
              </a:endParaRPr>
            </a:p>
          </p:txBody>
        </p:sp>
        <p:sp>
          <p:nvSpPr>
            <p:cNvPr id="33800" name="Text Box 15"/>
            <p:cNvSpPr txBox="1">
              <a:spLocks noChangeArrowheads="1"/>
            </p:cNvSpPr>
            <p:nvPr/>
          </p:nvSpPr>
          <p:spPr bwMode="auto">
            <a:xfrm>
              <a:off x="4560" y="1440"/>
              <a:ext cx="116" cy="5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lang="en-US" altLang="zh-CN" sz="5400">
                <a:latin typeface="Calibri" panose="020F0502020204030204" pitchFamily="34" charset="0"/>
              </a:endParaRPr>
            </a:p>
          </p:txBody>
        </p:sp>
      </p:grpSp>
      <p:sp>
        <p:nvSpPr>
          <p:cNvPr id="33797" name="TextBox 11"/>
          <p:cNvSpPr txBox="1">
            <a:spLocks noChangeArrowheads="1"/>
          </p:cNvSpPr>
          <p:nvPr/>
        </p:nvSpPr>
        <p:spPr bwMode="auto">
          <a:xfrm>
            <a:off x="5257800" y="1828800"/>
            <a:ext cx="3657600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5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摸</a:t>
            </a:r>
            <a:r>
              <a:rPr lang="zh-CN" altLang="en-US" sz="5400">
                <a:latin typeface="黑体" panose="02010609060101010101" pitchFamily="49" charset="-122"/>
                <a:ea typeface="黑体" panose="02010609060101010101" pitchFamily="49" charset="-122"/>
              </a:rPr>
              <a:t>人游戏</a:t>
            </a:r>
            <a:endParaRPr lang="zh-CN" altLang="en-US" sz="5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1a8991ec4447632a269791b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复件 8、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038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ShockwaveFlash1"/>
          <p:cNvPicPr preferRelativeResize="0">
            <a:picLocks noChangeAspect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04800"/>
            <a:ext cx="4191000" cy="373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0"/>
            <a:ext cx="9144000" cy="4919663"/>
            <a:chOff x="0" y="0"/>
            <a:chExt cx="5760" cy="3099"/>
          </a:xfrm>
        </p:grpSpPr>
        <p:pic>
          <p:nvPicPr>
            <p:cNvPr id="39946" name="Picture 3" descr="20070528105941149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5760" cy="3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9947" name="Group 4"/>
            <p:cNvGrpSpPr/>
            <p:nvPr/>
          </p:nvGrpSpPr>
          <p:grpSpPr bwMode="auto">
            <a:xfrm>
              <a:off x="240" y="1584"/>
              <a:ext cx="957" cy="845"/>
              <a:chOff x="0" y="0"/>
              <a:chExt cx="957" cy="845"/>
            </a:xfrm>
          </p:grpSpPr>
          <p:sp>
            <p:nvSpPr>
              <p:cNvPr id="39948" name="Text Box 5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37" cy="44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zh-CN" altLang="zh-CN" sz="4000" b="1">
                    <a:latin typeface="Calibri" panose="020F0502020204030204" pitchFamily="34" charset="0"/>
                  </a:rPr>
                  <a:t>ɑ</a:t>
                </a:r>
                <a:endParaRPr lang="zh-CN" altLang="zh-CN" sz="4000" b="1">
                  <a:latin typeface="Calibri" panose="020F0502020204030204" pitchFamily="34" charset="0"/>
                </a:endParaRPr>
              </a:p>
            </p:txBody>
          </p:sp>
          <p:sp>
            <p:nvSpPr>
              <p:cNvPr id="39949" name="Text Box 6"/>
              <p:cNvSpPr txBox="1">
                <a:spLocks noChangeArrowheads="1"/>
              </p:cNvSpPr>
              <p:nvPr/>
            </p:nvSpPr>
            <p:spPr bwMode="auto">
              <a:xfrm>
                <a:off x="288" y="480"/>
                <a:ext cx="272" cy="3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zh-CN" sz="3200" b="1">
                    <a:latin typeface="Calibri" panose="020F0502020204030204" pitchFamily="34" charset="0"/>
                  </a:rPr>
                  <a:t>u</a:t>
                </a:r>
                <a:endParaRPr lang="zh-CN" altLang="zh-CN" sz="3200" b="1">
                  <a:latin typeface="Calibri" panose="020F0502020204030204" pitchFamily="34" charset="0"/>
                </a:endParaRPr>
              </a:p>
            </p:txBody>
          </p:sp>
          <p:sp>
            <p:nvSpPr>
              <p:cNvPr id="39950" name="Text Box 7"/>
              <p:cNvSpPr txBox="1">
                <a:spLocks noChangeArrowheads="1"/>
              </p:cNvSpPr>
              <p:nvPr/>
            </p:nvSpPr>
            <p:spPr bwMode="auto">
              <a:xfrm>
                <a:off x="336" y="144"/>
                <a:ext cx="253" cy="3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zh-CN" b="1">
                    <a:latin typeface="Calibri" panose="020F0502020204030204" pitchFamily="34" charset="0"/>
                  </a:rPr>
                  <a:t>o</a:t>
                </a:r>
                <a:endParaRPr lang="zh-CN" altLang="zh-CN" b="1">
                  <a:latin typeface="Calibri" panose="020F0502020204030204" pitchFamily="34" charset="0"/>
                </a:endParaRPr>
              </a:p>
            </p:txBody>
          </p:sp>
          <p:sp>
            <p:nvSpPr>
              <p:cNvPr id="39951" name="Text Box 8"/>
              <p:cNvSpPr txBox="1">
                <a:spLocks noChangeArrowheads="1"/>
              </p:cNvSpPr>
              <p:nvPr/>
            </p:nvSpPr>
            <p:spPr bwMode="auto">
              <a:xfrm>
                <a:off x="566" y="58"/>
                <a:ext cx="258" cy="3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zh-CN" sz="3200" b="1">
                    <a:latin typeface="Calibri" panose="020F0502020204030204" pitchFamily="34" charset="0"/>
                  </a:rPr>
                  <a:t>e</a:t>
                </a:r>
                <a:endParaRPr lang="zh-CN" altLang="zh-CN" sz="3200" b="1">
                  <a:latin typeface="Calibri" panose="020F0502020204030204" pitchFamily="34" charset="0"/>
                </a:endParaRPr>
              </a:p>
            </p:txBody>
          </p:sp>
          <p:sp>
            <p:nvSpPr>
              <p:cNvPr id="39952" name="Text Box 9"/>
              <p:cNvSpPr txBox="1">
                <a:spLocks noChangeArrowheads="1"/>
              </p:cNvSpPr>
              <p:nvPr/>
            </p:nvSpPr>
            <p:spPr bwMode="auto">
              <a:xfrm>
                <a:off x="0" y="366"/>
                <a:ext cx="445" cy="4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zh-CN" sz="3600" b="1">
                    <a:latin typeface="Calibri" panose="020F0502020204030204" pitchFamily="34" charset="0"/>
                  </a:rPr>
                  <a:t>ⅰ</a:t>
                </a:r>
                <a:r>
                  <a:rPr lang="zh-CN" altLang="zh-CN">
                    <a:latin typeface="Calibri" panose="020F0502020204030204" pitchFamily="34" charset="0"/>
                  </a:rPr>
                  <a:t> </a:t>
                </a:r>
                <a:endParaRPr lang="zh-CN" altLang="zh-CN">
                  <a:latin typeface="Calibri" panose="020F0502020204030204" pitchFamily="34" charset="0"/>
                </a:endParaRPr>
              </a:p>
            </p:txBody>
          </p:sp>
          <p:sp>
            <p:nvSpPr>
              <p:cNvPr id="39953" name="Text Box 10"/>
              <p:cNvSpPr txBox="1">
                <a:spLocks noChangeArrowheads="1"/>
              </p:cNvSpPr>
              <p:nvPr/>
            </p:nvSpPr>
            <p:spPr bwMode="auto">
              <a:xfrm>
                <a:off x="614" y="346"/>
                <a:ext cx="343" cy="3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zh-CN" sz="3200" b="1">
                    <a:latin typeface="Calibri" panose="020F0502020204030204" pitchFamily="34" charset="0"/>
                  </a:rPr>
                  <a:t>ü </a:t>
                </a:r>
                <a:endParaRPr lang="zh-CN" altLang="zh-CN" sz="3200" b="1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39938" name="Text Box 11"/>
          <p:cNvSpPr txBox="1">
            <a:spLocks noChangeArrowheads="1"/>
          </p:cNvSpPr>
          <p:nvPr/>
        </p:nvSpPr>
        <p:spPr bwMode="auto">
          <a:xfrm>
            <a:off x="533400" y="2819400"/>
            <a:ext cx="184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609600" y="4724400"/>
            <a:ext cx="838200" cy="2057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12900" b="1" dirty="0">
                <a:latin typeface="Calibri" panose="020F0502020204030204" pitchFamily="34" charset="0"/>
              </a:rPr>
              <a:t>ɑ</a:t>
            </a:r>
            <a:endParaRPr lang="zh-CN" altLang="zh-CN" sz="12900" b="1" dirty="0">
              <a:latin typeface="Calibri" panose="020F0502020204030204" pitchFamily="34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041525" y="4511675"/>
            <a:ext cx="1006475" cy="1708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600" b="1" dirty="0">
                <a:latin typeface="Calibri" panose="020F0502020204030204" pitchFamily="34" charset="0"/>
              </a:rPr>
              <a:t>o</a:t>
            </a:r>
            <a:endParaRPr lang="zh-CN" altLang="zh-CN" sz="10600" b="1" dirty="0">
              <a:latin typeface="Calibri" panose="020F0502020204030204" pitchFamily="34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429000" y="4983163"/>
            <a:ext cx="1011238" cy="1874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1700" b="1" dirty="0">
                <a:latin typeface="Calibri" panose="020F0502020204030204" pitchFamily="34" charset="0"/>
              </a:rPr>
              <a:t>e</a:t>
            </a:r>
            <a:endParaRPr lang="zh-CN" altLang="zh-CN" sz="11700" b="1" dirty="0">
              <a:latin typeface="Calibri" panose="020F0502020204030204" pitchFamily="34" charset="0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343400" y="4495800"/>
            <a:ext cx="1408113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9600" b="1" dirty="0">
                <a:latin typeface="Calibri" panose="020F0502020204030204" pitchFamily="34" charset="0"/>
              </a:rPr>
              <a:t>ⅰ</a:t>
            </a:r>
            <a:endParaRPr lang="zh-CN" altLang="zh-CN" sz="9600" b="1" dirty="0">
              <a:latin typeface="Calibri" panose="020F0502020204030204" pitchFamily="34" charset="0"/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5699125" y="5092700"/>
            <a:ext cx="928688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9600" b="1" dirty="0">
                <a:latin typeface="Calibri" panose="020F0502020204030204" pitchFamily="34" charset="0"/>
              </a:rPr>
              <a:t>u</a:t>
            </a:r>
            <a:endParaRPr lang="zh-CN" altLang="zh-CN" sz="9600" b="1" dirty="0">
              <a:latin typeface="Calibri" panose="020F0502020204030204" pitchFamily="34" charset="0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7527925" y="4505325"/>
            <a:ext cx="866775" cy="1433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8800" b="1" dirty="0">
                <a:latin typeface="Calibri" panose="020F0502020204030204" pitchFamily="34" charset="0"/>
              </a:rPr>
              <a:t>ü</a:t>
            </a:r>
            <a:endParaRPr lang="zh-CN" altLang="zh-CN" sz="8800" b="1" dirty="0">
              <a:latin typeface="Calibri" panose="020F0502020204030204" pitchFamily="34" charset="0"/>
            </a:endParaRPr>
          </a:p>
        </p:txBody>
      </p:sp>
      <p:sp>
        <p:nvSpPr>
          <p:cNvPr id="39945" name="Text Box 18"/>
          <p:cNvSpPr txBox="1">
            <a:spLocks noChangeArrowheads="1"/>
          </p:cNvSpPr>
          <p:nvPr/>
        </p:nvSpPr>
        <p:spPr bwMode="auto">
          <a:xfrm>
            <a:off x="381000" y="304800"/>
            <a:ext cx="3962400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800" b="1" dirty="0">
                <a:latin typeface="Calibri" panose="020F0502020204030204" pitchFamily="34" charset="0"/>
                <a:ea typeface="楷体_GB2312"/>
                <a:cs typeface="楷体_GB2312"/>
              </a:rPr>
              <a:t>单韵母专列</a:t>
            </a:r>
            <a:endParaRPr lang="zh-CN" altLang="en-US" sz="4800" b="1" dirty="0">
              <a:latin typeface="Calibri" panose="020F0502020204030204" pitchFamily="34" charset="0"/>
              <a:ea typeface="楷体_GB2312"/>
              <a:cs typeface="楷体_GB231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火车鸣笛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utoUpdateAnimBg="0"/>
      <p:bldP spid="4109" grpId="0" autoUpdateAnimBg="0"/>
      <p:bldP spid="4110" grpId="0" autoUpdateAnimBg="0"/>
      <p:bldP spid="4111" grpId="0" autoUpdateAnimBg="0"/>
      <p:bldP spid="4112" grpId="0" autoUpdateAnimBg="0"/>
      <p:bldP spid="411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2c80f817a793551ec93d6daf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3" descr="pic_22759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1447800"/>
            <a:ext cx="36004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4648200" y="1066800"/>
            <a:ext cx="3887788" cy="161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6600CC"/>
                </a:solidFill>
                <a:latin typeface="Calibri" panose="020F0502020204030204" pitchFamily="34" charset="0"/>
              </a:rPr>
              <a:t>图上画的是谁</a:t>
            </a:r>
            <a:r>
              <a:rPr lang="en-US" altLang="zh-CN" sz="4000" b="1">
                <a:solidFill>
                  <a:srgbClr val="6600CC"/>
                </a:solidFill>
                <a:latin typeface="Calibri" panose="020F0502020204030204" pitchFamily="34" charset="0"/>
              </a:rPr>
              <a:t>?</a:t>
            </a:r>
            <a:endParaRPr lang="en-US" altLang="zh-CN" sz="4000" b="1">
              <a:solidFill>
                <a:srgbClr val="6600CC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6600CC"/>
                </a:solidFill>
                <a:latin typeface="Calibri" panose="020F0502020204030204" pitchFamily="34" charset="0"/>
              </a:rPr>
              <a:t>他在干什么？</a:t>
            </a:r>
            <a:endParaRPr lang="zh-CN" altLang="en-US" sz="4000" b="1">
              <a:solidFill>
                <a:srgbClr val="6600CC"/>
              </a:solidFill>
              <a:latin typeface="Calibri" panose="020F0502020204030204" pitchFamily="34" charset="0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5791200" y="4495800"/>
            <a:ext cx="1223963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>
                <a:solidFill>
                  <a:srgbClr val="FF0000"/>
                </a:solidFill>
                <a:latin typeface="Calibri" panose="020F0502020204030204" pitchFamily="34" charset="0"/>
              </a:rPr>
              <a:t>f</a:t>
            </a:r>
            <a:endParaRPr lang="en-US" altLang="zh-CN" sz="96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 bwMode="auto">
          <a:xfrm>
            <a:off x="4343400" y="2743200"/>
            <a:ext cx="3536950" cy="1784350"/>
            <a:chOff x="2880" y="1488"/>
            <a:chExt cx="2228" cy="1124"/>
          </a:xfrm>
        </p:grpSpPr>
        <p:sp>
          <p:nvSpPr>
            <p:cNvPr id="36870" name="Text Box 6"/>
            <p:cNvSpPr txBox="1">
              <a:spLocks noChangeArrowheads="1"/>
            </p:cNvSpPr>
            <p:nvPr/>
          </p:nvSpPr>
          <p:spPr bwMode="auto">
            <a:xfrm>
              <a:off x="2880" y="1920"/>
              <a:ext cx="2228" cy="6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6600">
                  <a:latin typeface="Calibri" panose="020F0502020204030204" pitchFamily="34" charset="0"/>
                  <a:ea typeface="楷体_GB2312"/>
                  <a:cs typeface="楷体_GB2312"/>
                </a:rPr>
                <a:t>看弥勒</a:t>
              </a:r>
              <a:r>
                <a:rPr lang="zh-CN" altLang="en-US" sz="6600">
                  <a:solidFill>
                    <a:srgbClr val="FF0000"/>
                  </a:solidFill>
                  <a:latin typeface="Calibri" panose="020F0502020204030204" pitchFamily="34" charset="0"/>
                  <a:ea typeface="楷体_GB2312"/>
                  <a:cs typeface="楷体_GB2312"/>
                </a:rPr>
                <a:t>佛</a:t>
              </a:r>
              <a:endParaRPr lang="zh-CN" altLang="en-US" sz="6600">
                <a:solidFill>
                  <a:srgbClr val="FF0000"/>
                </a:solidFill>
                <a:latin typeface="Calibri" panose="020F0502020204030204" pitchFamily="34" charset="0"/>
                <a:ea typeface="楷体_GB2312"/>
                <a:cs typeface="楷体_GB2312"/>
              </a:endParaRPr>
            </a:p>
          </p:txBody>
        </p:sp>
        <p:sp>
          <p:nvSpPr>
            <p:cNvPr id="36871" name="Text Box 7"/>
            <p:cNvSpPr txBox="1">
              <a:spLocks noChangeArrowheads="1"/>
            </p:cNvSpPr>
            <p:nvPr/>
          </p:nvSpPr>
          <p:spPr bwMode="auto">
            <a:xfrm>
              <a:off x="4512" y="1488"/>
              <a:ext cx="516" cy="6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6000">
                  <a:latin typeface="Calibri" panose="020F0502020204030204" pitchFamily="34" charset="0"/>
                </a:rPr>
                <a:t>fó</a:t>
              </a:r>
              <a:endParaRPr lang="en-US" altLang="zh-CN" sz="6000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2c80f817a793551ec93d6daf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3" descr="pic_22759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1447800"/>
            <a:ext cx="36004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4572000" y="3505200"/>
            <a:ext cx="2057400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>
                <a:solidFill>
                  <a:srgbClr val="FF0000"/>
                </a:solidFill>
                <a:latin typeface="Calibri" panose="020F0502020204030204" pitchFamily="34" charset="0"/>
              </a:rPr>
              <a:t>f f f</a:t>
            </a:r>
            <a:endParaRPr lang="en-US" altLang="zh-CN" sz="96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37892" name="Group 8"/>
          <p:cNvGrpSpPr/>
          <p:nvPr/>
        </p:nvGrpSpPr>
        <p:grpSpPr bwMode="auto">
          <a:xfrm>
            <a:off x="4419600" y="990600"/>
            <a:ext cx="3409950" cy="2624138"/>
            <a:chOff x="2880" y="1488"/>
            <a:chExt cx="2148" cy="1653"/>
          </a:xfrm>
        </p:grpSpPr>
        <p:sp>
          <p:nvSpPr>
            <p:cNvPr id="37893" name="Text Box 6"/>
            <p:cNvSpPr txBox="1">
              <a:spLocks noChangeArrowheads="1"/>
            </p:cNvSpPr>
            <p:nvPr/>
          </p:nvSpPr>
          <p:spPr bwMode="auto">
            <a:xfrm>
              <a:off x="2880" y="1920"/>
              <a:ext cx="2063" cy="12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6000" b="1">
                  <a:latin typeface="Calibri" panose="020F0502020204030204" pitchFamily="34" charset="0"/>
                  <a:ea typeface="楷体_GB2312"/>
                  <a:cs typeface="楷体_GB2312"/>
                </a:rPr>
                <a:t>弥勒大</a:t>
              </a:r>
              <a:r>
                <a:rPr lang="zh-CN" altLang="en-US" sz="6000" b="1">
                  <a:solidFill>
                    <a:srgbClr val="FF0000"/>
                  </a:solidFill>
                  <a:latin typeface="Calibri" panose="020F0502020204030204" pitchFamily="34" charset="0"/>
                  <a:ea typeface="楷体_GB2312"/>
                  <a:cs typeface="楷体_GB2312"/>
                </a:rPr>
                <a:t>佛</a:t>
              </a:r>
              <a:endParaRPr lang="en-US" altLang="zh-CN" sz="6000" b="1">
                <a:solidFill>
                  <a:srgbClr val="FF0000"/>
                </a:solidFill>
                <a:latin typeface="Calibri" panose="020F0502020204030204" pitchFamily="34" charset="0"/>
                <a:ea typeface="楷体_GB2312"/>
                <a:cs typeface="楷体_GB2312"/>
              </a:endParaRPr>
            </a:p>
            <a:p>
              <a:r>
                <a:rPr lang="zh-CN" altLang="en-US" sz="6000" b="1">
                  <a:latin typeface="Calibri" panose="020F0502020204030204" pitchFamily="34" charset="0"/>
                  <a:ea typeface="楷体_GB2312"/>
                  <a:cs typeface="楷体_GB2312"/>
                </a:rPr>
                <a:t>一根拐杖</a:t>
              </a:r>
              <a:endParaRPr lang="zh-CN" altLang="en-US" sz="6000" b="1">
                <a:latin typeface="Calibri" panose="020F0502020204030204" pitchFamily="34" charset="0"/>
                <a:ea typeface="楷体_GB2312"/>
                <a:cs typeface="楷体_GB2312"/>
              </a:endParaRPr>
            </a:p>
          </p:txBody>
        </p:sp>
        <p:sp>
          <p:nvSpPr>
            <p:cNvPr id="37894" name="Text Box 7"/>
            <p:cNvSpPr txBox="1">
              <a:spLocks noChangeArrowheads="1"/>
            </p:cNvSpPr>
            <p:nvPr/>
          </p:nvSpPr>
          <p:spPr bwMode="auto">
            <a:xfrm>
              <a:off x="4512" y="1488"/>
              <a:ext cx="516" cy="6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6000">
                  <a:latin typeface="Calibri" panose="020F0502020204030204" pitchFamily="34" charset="0"/>
                </a:rPr>
                <a:t>fó</a:t>
              </a:r>
              <a:endParaRPr lang="en-US" altLang="zh-CN" sz="6000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1a8991ec4447632a269791b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复件 (2) 8、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0417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ShockwaveFlash1"/>
          <p:cNvPicPr preferRelativeResize="0">
            <a:picLocks noChangeAspect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"/>
            <a:ext cx="4038600" cy="3810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1431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 altLang="zh-CN" sz="440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endParaRPr lang="en-US" altLang="zh-CN" sz="44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4932363" y="2924175"/>
            <a:ext cx="1762125" cy="1762125"/>
            <a:chOff x="2688" y="1968"/>
            <a:chExt cx="1110" cy="1110"/>
          </a:xfrm>
        </p:grpSpPr>
        <p:pic>
          <p:nvPicPr>
            <p:cNvPr id="40982" name="Picture 4" descr="w003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688" y="1968"/>
              <a:ext cx="1110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1" name="Text Box 5"/>
            <p:cNvSpPr txBox="1">
              <a:spLocks noChangeArrowheads="1"/>
            </p:cNvSpPr>
            <p:nvPr/>
          </p:nvSpPr>
          <p:spPr bwMode="auto">
            <a:xfrm>
              <a:off x="3024" y="2016"/>
              <a:ext cx="547" cy="98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dirty="0">
                  <a:solidFill>
                    <a:srgbClr val="66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b</a:t>
              </a:r>
              <a:endParaRPr lang="en-US" altLang="zh-CN" sz="9600" dirty="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endParaRPr>
            </a:p>
          </p:txBody>
        </p:sp>
      </p:grpSp>
      <p:grpSp>
        <p:nvGrpSpPr>
          <p:cNvPr id="3" name="Group 6"/>
          <p:cNvGrpSpPr/>
          <p:nvPr/>
        </p:nvGrpSpPr>
        <p:grpSpPr bwMode="auto">
          <a:xfrm>
            <a:off x="5364163" y="5029200"/>
            <a:ext cx="1762125" cy="1828800"/>
            <a:chOff x="3168" y="3168"/>
            <a:chExt cx="1110" cy="1152"/>
          </a:xfrm>
        </p:grpSpPr>
        <p:pic>
          <p:nvPicPr>
            <p:cNvPr id="40980" name="Picture 7" descr="w003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3168" y="3210"/>
              <a:ext cx="1110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4" name="Text Box 8"/>
            <p:cNvSpPr txBox="1">
              <a:spLocks noChangeArrowheads="1"/>
            </p:cNvSpPr>
            <p:nvPr/>
          </p:nvSpPr>
          <p:spPr bwMode="auto">
            <a:xfrm>
              <a:off x="3312" y="3168"/>
              <a:ext cx="713" cy="9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>
                  <a:solidFill>
                    <a:srgbClr val="66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m</a:t>
              </a:r>
              <a:endParaRPr lang="en-US" altLang="zh-CN" sz="96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endParaRPr>
            </a:p>
          </p:txBody>
        </p:sp>
      </p:grpSp>
      <p:grpSp>
        <p:nvGrpSpPr>
          <p:cNvPr id="4" name="Group 9"/>
          <p:cNvGrpSpPr/>
          <p:nvPr/>
        </p:nvGrpSpPr>
        <p:grpSpPr bwMode="auto">
          <a:xfrm>
            <a:off x="3059113" y="4508500"/>
            <a:ext cx="1762125" cy="1766888"/>
            <a:chOff x="0" y="1581"/>
            <a:chExt cx="1110" cy="1113"/>
          </a:xfrm>
        </p:grpSpPr>
        <p:pic>
          <p:nvPicPr>
            <p:cNvPr id="40978" name="Picture 10" descr="w003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1584"/>
              <a:ext cx="1110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7" name="Text Box 11"/>
            <p:cNvSpPr txBox="1">
              <a:spLocks noChangeArrowheads="1"/>
            </p:cNvSpPr>
            <p:nvPr/>
          </p:nvSpPr>
          <p:spPr bwMode="auto">
            <a:xfrm>
              <a:off x="374" y="1581"/>
              <a:ext cx="372" cy="9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>
                  <a:solidFill>
                    <a:srgbClr val="66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f</a:t>
              </a:r>
              <a:endParaRPr lang="en-US" altLang="zh-CN" sz="96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endParaRPr>
            </a:p>
          </p:txBody>
        </p:sp>
      </p:grpSp>
      <p:grpSp>
        <p:nvGrpSpPr>
          <p:cNvPr id="5" name="Group 18"/>
          <p:cNvGrpSpPr/>
          <p:nvPr/>
        </p:nvGrpSpPr>
        <p:grpSpPr bwMode="auto">
          <a:xfrm>
            <a:off x="609600" y="4572000"/>
            <a:ext cx="1762125" cy="1990725"/>
            <a:chOff x="384" y="2880"/>
            <a:chExt cx="1110" cy="1254"/>
          </a:xfrm>
        </p:grpSpPr>
        <p:pic>
          <p:nvPicPr>
            <p:cNvPr id="40976" name="Picture 19" descr="w003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384" y="3024"/>
              <a:ext cx="1110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7" name="Text Box 20"/>
            <p:cNvSpPr txBox="1">
              <a:spLocks noChangeArrowheads="1"/>
            </p:cNvSpPr>
            <p:nvPr/>
          </p:nvSpPr>
          <p:spPr bwMode="auto">
            <a:xfrm>
              <a:off x="672" y="2880"/>
              <a:ext cx="500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9600">
                  <a:solidFill>
                    <a:srgbClr val="66FFFF"/>
                  </a:solidFill>
                  <a:latin typeface="Calibri" panose="020F0502020204030204" pitchFamily="34" charset="0"/>
                </a:rPr>
                <a:t>p</a:t>
              </a:r>
              <a:endParaRPr lang="en-US" altLang="zh-CN" sz="9600">
                <a:solidFill>
                  <a:srgbClr val="66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Group 27"/>
          <p:cNvGrpSpPr/>
          <p:nvPr/>
        </p:nvGrpSpPr>
        <p:grpSpPr bwMode="auto">
          <a:xfrm>
            <a:off x="-304800" y="0"/>
            <a:ext cx="6400800" cy="2179638"/>
            <a:chOff x="-192" y="0"/>
            <a:chExt cx="4032" cy="1373"/>
          </a:xfrm>
        </p:grpSpPr>
        <p:sp>
          <p:nvSpPr>
            <p:cNvPr id="40974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1440" y="0"/>
              <a:ext cx="2400" cy="124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44806"/>
                </a:avLst>
              </a:prstTxWarp>
            </a:bodyPr>
            <a:lstStyle/>
            <a:p>
              <a:pPr algn="ctr"/>
              <a:r>
                <a:rPr lang="zh-CN" altLang="en-US" sz="5400" b="1" kern="10">
                  <a:ln w="9525">
                    <a:solidFill>
                      <a:srgbClr val="000000"/>
                    </a:solidFill>
                    <a:round/>
                  </a:ln>
                  <a:gradFill rotWithShape="1">
                    <a:gsLst>
                      <a:gs pos="0">
                        <a:srgbClr val="760000"/>
                      </a:gs>
                      <a:gs pos="100000">
                        <a:srgbClr val="FF0000"/>
                      </a:gs>
                    </a:gsLst>
                    <a:lin ang="0" scaled="1"/>
                  </a:gradFill>
                  <a:latin typeface="隶书"/>
                </a:rPr>
                <a:t>你会了吗？</a:t>
              </a:r>
              <a:endParaRPr lang="zh-CN" altLang="en-US" sz="5400" b="1" kern="1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760000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隶书"/>
              </a:endParaRPr>
            </a:p>
          </p:txBody>
        </p:sp>
        <p:pic>
          <p:nvPicPr>
            <p:cNvPr id="40975" name="Picture 29" descr="11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2" y="68"/>
              <a:ext cx="1584" cy="1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7" name="Rectangle 3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/>
              <a:t> </a:t>
            </a:r>
            <a:endParaRPr lang="en-US" altLang="zh-CN" smtClean="0"/>
          </a:p>
        </p:txBody>
      </p:sp>
      <p:grpSp>
        <p:nvGrpSpPr>
          <p:cNvPr id="7" name="Group 31"/>
          <p:cNvGrpSpPr/>
          <p:nvPr/>
        </p:nvGrpSpPr>
        <p:grpSpPr bwMode="auto">
          <a:xfrm>
            <a:off x="7381875" y="3933825"/>
            <a:ext cx="1762125" cy="1828800"/>
            <a:chOff x="3168" y="3168"/>
            <a:chExt cx="1110" cy="1152"/>
          </a:xfrm>
        </p:grpSpPr>
        <p:pic>
          <p:nvPicPr>
            <p:cNvPr id="40972" name="Picture 32" descr="w003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3168" y="3210"/>
              <a:ext cx="1110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69" name="Text Box 33"/>
            <p:cNvSpPr txBox="1">
              <a:spLocks noChangeArrowheads="1"/>
            </p:cNvSpPr>
            <p:nvPr/>
          </p:nvSpPr>
          <p:spPr bwMode="auto">
            <a:xfrm>
              <a:off x="3312" y="3168"/>
              <a:ext cx="713" cy="9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>
                  <a:solidFill>
                    <a:srgbClr val="66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m</a:t>
              </a:r>
              <a:endParaRPr lang="en-US" altLang="zh-CN" sz="96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endParaRPr>
            </a:p>
          </p:txBody>
        </p:sp>
      </p:grpSp>
      <p:grpSp>
        <p:nvGrpSpPr>
          <p:cNvPr id="8" name="Group 34"/>
          <p:cNvGrpSpPr/>
          <p:nvPr/>
        </p:nvGrpSpPr>
        <p:grpSpPr bwMode="auto">
          <a:xfrm>
            <a:off x="1547813" y="2997200"/>
            <a:ext cx="1762125" cy="1762125"/>
            <a:chOff x="2688" y="1968"/>
            <a:chExt cx="1110" cy="1110"/>
          </a:xfrm>
        </p:grpSpPr>
        <p:pic>
          <p:nvPicPr>
            <p:cNvPr id="40970" name="Picture 35" descr="w003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688" y="1968"/>
              <a:ext cx="1110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72" name="Text Box 36"/>
            <p:cNvSpPr txBox="1">
              <a:spLocks noChangeArrowheads="1"/>
            </p:cNvSpPr>
            <p:nvPr/>
          </p:nvSpPr>
          <p:spPr bwMode="auto">
            <a:xfrm>
              <a:off x="3024" y="2016"/>
              <a:ext cx="534" cy="98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dirty="0">
                  <a:solidFill>
                    <a:srgbClr val="66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+mn-ea"/>
                </a:rPr>
                <a:t>b</a:t>
              </a:r>
              <a:endParaRPr lang="en-US" altLang="zh-CN" sz="9600" dirty="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3581400" y="2438400"/>
            <a:ext cx="184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>
              <a:latin typeface="Calibri" panose="020F0502020204030204" pitchFamily="34" charset="0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0" y="0"/>
            <a:ext cx="9144000" cy="4724400"/>
            <a:chOff x="0" y="0"/>
            <a:chExt cx="5760" cy="2976"/>
          </a:xfrm>
        </p:grpSpPr>
        <p:pic>
          <p:nvPicPr>
            <p:cNvPr id="41993" name="Picture 4" descr="20070528105941149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5760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4" name="Text Box 5"/>
            <p:cNvSpPr txBox="1">
              <a:spLocks noChangeArrowheads="1"/>
            </p:cNvSpPr>
            <p:nvPr/>
          </p:nvSpPr>
          <p:spPr bwMode="auto">
            <a:xfrm>
              <a:off x="480" y="1680"/>
              <a:ext cx="570" cy="6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zh-CN" sz="3200" b="1">
                  <a:latin typeface="Calibri" panose="020F0502020204030204" pitchFamily="34" charset="0"/>
                </a:rPr>
                <a:t>b p </a:t>
              </a:r>
              <a:endParaRPr lang="zh-CN" altLang="zh-CN" sz="3200" b="1">
                <a:latin typeface="Calibri" panose="020F0502020204030204" pitchFamily="34" charset="0"/>
              </a:endParaRPr>
            </a:p>
            <a:p>
              <a:r>
                <a:rPr lang="zh-CN" altLang="zh-CN" sz="3200" b="1">
                  <a:latin typeface="Calibri" panose="020F0502020204030204" pitchFamily="34" charset="0"/>
                </a:rPr>
                <a:t>m f</a:t>
              </a:r>
              <a:endParaRPr lang="zh-CN" altLang="zh-CN" sz="3200" b="1">
                <a:latin typeface="Calibri" panose="020F0502020204030204" pitchFamily="34" charset="0"/>
              </a:endParaRPr>
            </a:p>
          </p:txBody>
        </p:sp>
      </p:grpSp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381000" y="533400"/>
            <a:ext cx="3124200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Calibri" panose="020F0502020204030204" pitchFamily="34" charset="0"/>
                <a:ea typeface="楷体_GB2312"/>
                <a:cs typeface="楷体_GB2312"/>
              </a:rPr>
              <a:t>声母专列</a:t>
            </a:r>
            <a:endParaRPr lang="zh-CN" altLang="en-US" sz="4800" b="1">
              <a:solidFill>
                <a:schemeClr val="bg1"/>
              </a:solidFill>
              <a:latin typeface="Calibri" panose="020F0502020204030204" pitchFamily="34" charset="0"/>
              <a:ea typeface="楷体_GB2312"/>
              <a:cs typeface="楷体_GB2312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219200" y="4737100"/>
            <a:ext cx="928688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9600" b="1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endParaRPr lang="zh-CN" altLang="zh-CN" sz="96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048000" y="4051300"/>
            <a:ext cx="928688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9600" b="1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endParaRPr lang="zh-CN" altLang="zh-CN" sz="96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572000" y="4953000"/>
            <a:ext cx="1268413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9600" b="1">
                <a:solidFill>
                  <a:srgbClr val="FF0000"/>
                </a:solidFill>
                <a:latin typeface="Calibri" panose="020F0502020204030204" pitchFamily="34" charset="0"/>
              </a:rPr>
              <a:t>m</a:t>
            </a:r>
            <a:endParaRPr lang="zh-CN" altLang="zh-CN" sz="96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477000" y="4419600"/>
            <a:ext cx="590550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9600" b="1">
                <a:solidFill>
                  <a:srgbClr val="FF0000"/>
                </a:solidFill>
                <a:latin typeface="Calibri" panose="020F0502020204030204" pitchFamily="34" charset="0"/>
              </a:rPr>
              <a:t>f</a:t>
            </a:r>
            <a:endParaRPr lang="zh-CN" altLang="zh-CN" sz="96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1992" name="Text Box 11"/>
          <p:cNvSpPr txBox="1">
            <a:spLocks noChangeArrowheads="1"/>
          </p:cNvSpPr>
          <p:nvPr/>
        </p:nvSpPr>
        <p:spPr bwMode="auto">
          <a:xfrm>
            <a:off x="381000" y="304800"/>
            <a:ext cx="3962400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800" b="1">
                <a:latin typeface="Calibri" panose="020F0502020204030204" pitchFamily="34" charset="0"/>
                <a:ea typeface="楷体_GB2312"/>
                <a:cs typeface="楷体_GB2312"/>
              </a:rPr>
              <a:t>声母专列</a:t>
            </a:r>
            <a:endParaRPr lang="zh-CN" altLang="en-US" sz="4800" b="1">
              <a:latin typeface="Calibri" panose="020F0502020204030204" pitchFamily="34" charset="0"/>
              <a:ea typeface="楷体_GB2312"/>
              <a:cs typeface="楷体_GB231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火车鸣笛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utoUpdateAnimBg="0"/>
      <p:bldP spid="13320" grpId="0" autoUpdateAnimBg="0"/>
      <p:bldP spid="13321" grpId="0" autoUpdateAnimBg="0"/>
      <p:bldP spid="1332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4288"/>
            <a:ext cx="9144000" cy="688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68313" y="908050"/>
            <a:ext cx="4176712" cy="1016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听广播</a:t>
            </a:r>
            <a:r>
              <a:rPr lang="zh-CN" altLang="zh-CN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bbb</a:t>
            </a:r>
            <a:r>
              <a:rPr lang="zh-CN" altLang="zh-CN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,</a:t>
            </a:r>
            <a:endParaRPr lang="zh-CN" altLang="zh-CN" sz="6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55650" y="3500438"/>
            <a:ext cx="6459538" cy="1016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两个门洞</a:t>
            </a:r>
            <a:r>
              <a:rPr lang="zh-CN" altLang="zh-CN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mmm</a:t>
            </a:r>
            <a:r>
              <a:rPr lang="zh-CN" altLang="zh-CN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,</a:t>
            </a:r>
            <a:endParaRPr lang="zh-CN" altLang="zh-CN" sz="6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140200" y="4724400"/>
            <a:ext cx="4197350" cy="1006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sz="6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一根拐棍</a:t>
            </a:r>
            <a:r>
              <a:rPr lang="zh-CN" altLang="zh-CN" sz="6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fff</a:t>
            </a:r>
            <a:r>
              <a:rPr lang="zh-CN" altLang="zh-CN" sz="6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,</a:t>
            </a:r>
            <a:endParaRPr lang="zh-CN" altLang="zh-CN" sz="60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581400" y="1989138"/>
            <a:ext cx="55626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CN" alt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爬山坡</a:t>
            </a:r>
            <a:r>
              <a:rPr lang="zh-CN" altLang="zh-CN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ppp</a:t>
            </a:r>
            <a:r>
              <a:rPr lang="zh-CN" altLang="zh-CN" sz="6000" b="1" dirty="0"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1" charset="-122"/>
              </a:rPr>
              <a:t>,</a:t>
            </a:r>
            <a:endParaRPr lang="zh-CN" altLang="zh-CN" sz="6000" b="1" dirty="0">
              <a:effectLst>
                <a:outerShdw blurRad="38100" dist="38100" dir="2700000" algn="tl">
                  <a:srgbClr val="C0C0C0"/>
                </a:outerShdw>
              </a:effectLst>
              <a:ea typeface="楷体_GB2312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059113" y="1268413"/>
            <a:ext cx="2554287" cy="3749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4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m</a:t>
            </a:r>
            <a:endParaRPr lang="zh-CN" altLang="zh-CN" sz="240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44034" name="WordArt 3"/>
          <p:cNvSpPr>
            <a:spLocks noChangeArrowheads="1" noChangeShapeType="1"/>
          </p:cNvSpPr>
          <p:nvPr/>
        </p:nvSpPr>
        <p:spPr bwMode="auto">
          <a:xfrm>
            <a:off x="1143000" y="609600"/>
            <a:ext cx="6705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54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我们一起做游戏</a:t>
            </a:r>
            <a:endParaRPr lang="zh-CN" altLang="en-US" sz="54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203575" y="908050"/>
            <a:ext cx="2089150" cy="46640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0000">
                <a:solidFill>
                  <a:srgbClr val="CC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b</a:t>
            </a:r>
            <a:endParaRPr lang="zh-CN" altLang="zh-CN" sz="30000">
              <a:solidFill>
                <a:srgbClr val="CC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419475" y="1268413"/>
            <a:ext cx="2339975" cy="46640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zh-CN" sz="30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f</a:t>
            </a:r>
            <a:endParaRPr lang="zh-CN" altLang="zh-CN" sz="300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059113" y="188913"/>
            <a:ext cx="2089150" cy="46640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rPr>
              <a:t>p</a:t>
            </a:r>
            <a:endParaRPr lang="zh-CN" altLang="zh-CN" sz="300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2" grpId="1" autoUpdateAnimBg="0"/>
      <p:bldP spid="15364" grpId="0" autoUpdateAnimBg="0"/>
      <p:bldP spid="15365" grpId="0" autoUpdateAnimBg="0"/>
      <p:bldP spid="1536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20096704172912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1600200" y="6575425"/>
            <a:ext cx="184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916238" y="765175"/>
            <a:ext cx="1008062" cy="2562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9600" b="1">
                <a:latin typeface="Calibri" panose="020F0502020204030204" pitchFamily="34" charset="0"/>
              </a:rPr>
              <a:t>b</a:t>
            </a:r>
            <a:endParaRPr lang="zh-CN" altLang="zh-CN" sz="6600" b="1">
              <a:latin typeface="Calibri" panose="020F0502020204030204" pitchFamily="34" charset="0"/>
            </a:endParaRPr>
          </a:p>
          <a:p>
            <a:endParaRPr lang="zh-CN" altLang="zh-CN" sz="6600" b="1">
              <a:latin typeface="Calibri" panose="020F0502020204030204" pitchFamily="34" charset="0"/>
            </a:endParaRP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4408488" y="1562100"/>
            <a:ext cx="184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35025" y="720725"/>
            <a:ext cx="928688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9600" b="1">
                <a:latin typeface="Calibri" panose="020F0502020204030204" pitchFamily="34" charset="0"/>
              </a:rPr>
              <a:t>p</a:t>
            </a:r>
            <a:endParaRPr lang="zh-CN" altLang="zh-CN" sz="9600" b="1">
              <a:latin typeface="Calibri" panose="020F0502020204030204" pitchFamily="34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887913" y="793750"/>
            <a:ext cx="1268412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9600" b="1">
                <a:latin typeface="Calibri" panose="020F0502020204030204" pitchFamily="34" charset="0"/>
              </a:rPr>
              <a:t>m</a:t>
            </a:r>
            <a:endParaRPr lang="zh-CN" altLang="zh-CN" sz="9600" b="1">
              <a:latin typeface="Calibri" panose="020F0502020204030204" pitchFamily="34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221538" y="865188"/>
            <a:ext cx="590550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9600" b="1">
                <a:latin typeface="Calibri" panose="020F0502020204030204" pitchFamily="34" charset="0"/>
              </a:rPr>
              <a:t>f</a:t>
            </a:r>
            <a:endParaRPr lang="zh-CN" altLang="zh-CN" sz="9600" b="1">
              <a:latin typeface="Calibri" panose="020F0502020204030204" pitchFamily="34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908050" y="2636838"/>
            <a:ext cx="2079625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9600" b="1">
                <a:latin typeface="Calibri" panose="020F0502020204030204" pitchFamily="34" charset="0"/>
              </a:rPr>
              <a:t>b-p</a:t>
            </a:r>
            <a:endParaRPr lang="zh-CN" altLang="zh-CN" sz="9600" b="1">
              <a:latin typeface="Calibri" panose="020F0502020204030204" pitchFamily="34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643438" y="2708275"/>
            <a:ext cx="3232150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9600" b="1">
                <a:latin typeface="Calibri" panose="020F0502020204030204" pitchFamily="34" charset="0"/>
              </a:rPr>
              <a:t>b-m-f</a:t>
            </a:r>
            <a:endParaRPr lang="zh-CN" altLang="zh-CN" sz="9600" b="1">
              <a:latin typeface="Calibri" panose="020F0502020204030204" pitchFamily="34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836613" y="4581525"/>
            <a:ext cx="6411912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9600" b="1">
                <a:latin typeface="Calibri" panose="020F0502020204030204" pitchFamily="34" charset="0"/>
              </a:rPr>
              <a:t>f - m - p - b</a:t>
            </a:r>
            <a:endParaRPr lang="zh-CN" altLang="zh-CN" sz="9600" b="1">
              <a:latin typeface="Calibri" panose="020F0502020204030204" pitchFamily="34" charset="0"/>
            </a:endParaRPr>
          </a:p>
        </p:txBody>
      </p:sp>
      <p:sp>
        <p:nvSpPr>
          <p:cNvPr id="45067" name="WordArt 12"/>
          <p:cNvSpPr>
            <a:spLocks noChangeArrowheads="1" noChangeShapeType="1"/>
          </p:cNvSpPr>
          <p:nvPr/>
        </p:nvSpPr>
        <p:spPr bwMode="auto">
          <a:xfrm>
            <a:off x="323850" y="0"/>
            <a:ext cx="2735263" cy="11255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我会读</a:t>
            </a:r>
            <a:endParaRPr lang="zh-CN" altLang="en-US" sz="36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  <p:bldP spid="16390" grpId="0" autoUpdateAnimBg="0"/>
      <p:bldP spid="16391" grpId="0" autoUpdateAnimBg="0"/>
      <p:bldP spid="16392" grpId="0" autoUpdateAnimBg="0"/>
      <p:bldP spid="16393" grpId="0" autoUpdateAnimBg="0"/>
      <p:bldP spid="16394" grpId="0" autoUpdateAnimBg="0"/>
      <p:bldP spid="1639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200911095589900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ext Box 9"/>
          <p:cNvSpPr txBox="1">
            <a:spLocks noChangeArrowheads="1"/>
          </p:cNvSpPr>
          <p:nvPr/>
        </p:nvSpPr>
        <p:spPr bwMode="auto">
          <a:xfrm>
            <a:off x="323850" y="188913"/>
            <a:ext cx="2936875" cy="1189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7200" b="1">
                <a:latin typeface="Calibri" panose="020F0502020204030204" pitchFamily="34" charset="0"/>
              </a:rPr>
              <a:t>声母：</a:t>
            </a:r>
            <a:endParaRPr lang="zh-CN" altLang="en-US" sz="72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2"/>
          <p:cNvSpPr txBox="1">
            <a:spLocks noChangeArrowheads="1"/>
          </p:cNvSpPr>
          <p:nvPr/>
        </p:nvSpPr>
        <p:spPr bwMode="auto">
          <a:xfrm>
            <a:off x="3581400" y="2438400"/>
            <a:ext cx="184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>
              <a:latin typeface="Calibri" panose="020F0502020204030204" pitchFamily="34" charset="0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0" y="0"/>
            <a:ext cx="9144000" cy="4724400"/>
            <a:chOff x="0" y="0"/>
            <a:chExt cx="5760" cy="2976"/>
          </a:xfrm>
        </p:grpSpPr>
        <p:pic>
          <p:nvPicPr>
            <p:cNvPr id="49161" name="Picture 4" descr="20070528105941149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5760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2" name="Text Box 5"/>
            <p:cNvSpPr txBox="1">
              <a:spLocks noChangeArrowheads="1"/>
            </p:cNvSpPr>
            <p:nvPr/>
          </p:nvSpPr>
          <p:spPr bwMode="auto">
            <a:xfrm>
              <a:off x="480" y="1680"/>
              <a:ext cx="570" cy="6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zh-CN" sz="3200" b="1">
                  <a:latin typeface="Calibri" panose="020F0502020204030204" pitchFamily="34" charset="0"/>
                </a:rPr>
                <a:t>b p </a:t>
              </a:r>
              <a:endParaRPr lang="zh-CN" altLang="zh-CN" sz="3200" b="1">
                <a:latin typeface="Calibri" panose="020F0502020204030204" pitchFamily="34" charset="0"/>
              </a:endParaRPr>
            </a:p>
            <a:p>
              <a:r>
                <a:rPr lang="zh-CN" altLang="zh-CN" sz="3200" b="1">
                  <a:latin typeface="Calibri" panose="020F0502020204030204" pitchFamily="34" charset="0"/>
                </a:rPr>
                <a:t>m f</a:t>
              </a:r>
              <a:endParaRPr lang="zh-CN" altLang="zh-CN" sz="3200" b="1">
                <a:latin typeface="Calibri" panose="020F0502020204030204" pitchFamily="34" charset="0"/>
              </a:endParaRPr>
            </a:p>
          </p:txBody>
        </p:sp>
      </p:grpSp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381000" y="533400"/>
            <a:ext cx="3124200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Calibri" panose="020F0502020204030204" pitchFamily="34" charset="0"/>
                <a:ea typeface="楷体_GB2312"/>
                <a:cs typeface="楷体_GB2312"/>
              </a:rPr>
              <a:t>声母专列</a:t>
            </a:r>
            <a:endParaRPr lang="zh-CN" altLang="en-US" sz="4800" b="1">
              <a:solidFill>
                <a:schemeClr val="bg1"/>
              </a:solidFill>
              <a:latin typeface="Calibri" panose="020F0502020204030204" pitchFamily="34" charset="0"/>
              <a:ea typeface="楷体_GB2312"/>
              <a:cs typeface="楷体_GB2312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219200" y="4737100"/>
            <a:ext cx="928688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9600" b="1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endParaRPr lang="zh-CN" altLang="zh-CN" sz="96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048000" y="4051300"/>
            <a:ext cx="928688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9600" b="1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endParaRPr lang="zh-CN" altLang="zh-CN" sz="96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572000" y="4953000"/>
            <a:ext cx="1268413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9600" b="1">
                <a:solidFill>
                  <a:srgbClr val="FF0000"/>
                </a:solidFill>
                <a:latin typeface="Calibri" panose="020F0502020204030204" pitchFamily="34" charset="0"/>
              </a:rPr>
              <a:t>m</a:t>
            </a:r>
            <a:endParaRPr lang="zh-CN" altLang="zh-CN" sz="96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477000" y="4419600"/>
            <a:ext cx="590550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9600" b="1">
                <a:solidFill>
                  <a:srgbClr val="FF0000"/>
                </a:solidFill>
                <a:latin typeface="Calibri" panose="020F0502020204030204" pitchFamily="34" charset="0"/>
              </a:rPr>
              <a:t>f</a:t>
            </a:r>
            <a:endParaRPr lang="zh-CN" altLang="zh-CN" sz="96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9160" name="Text Box 11"/>
          <p:cNvSpPr txBox="1">
            <a:spLocks noChangeArrowheads="1"/>
          </p:cNvSpPr>
          <p:nvPr/>
        </p:nvSpPr>
        <p:spPr bwMode="auto">
          <a:xfrm>
            <a:off x="381000" y="304800"/>
            <a:ext cx="3962400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800" b="1">
                <a:latin typeface="Calibri" panose="020F0502020204030204" pitchFamily="34" charset="0"/>
                <a:ea typeface="楷体_GB2312"/>
                <a:cs typeface="楷体_GB2312"/>
              </a:rPr>
              <a:t>声母专列</a:t>
            </a:r>
            <a:endParaRPr lang="zh-CN" altLang="en-US" sz="4800" b="1">
              <a:latin typeface="Calibri" panose="020F0502020204030204" pitchFamily="34" charset="0"/>
              <a:ea typeface="楷体_GB2312"/>
              <a:cs typeface="楷体_GB231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火车鸣笛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utoUpdateAnimBg="0"/>
      <p:bldP spid="25608" grpId="0" autoUpdateAnimBg="0"/>
      <p:bldP spid="25609" grpId="0" autoUpdateAnimBg="0"/>
      <p:bldP spid="2561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花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3"/>
          <p:cNvSpPr>
            <a:spLocks noChangeArrowheads="1" noChangeShapeType="1"/>
          </p:cNvSpPr>
          <p:nvPr/>
        </p:nvSpPr>
        <p:spPr bwMode="auto">
          <a:xfrm>
            <a:off x="3995738" y="549275"/>
            <a:ext cx="4392612" cy="1355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91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dirty="0">
                <a:ln w="9525" cmpd="sng">
                  <a:round/>
                </a:ln>
                <a:gradFill rotWithShape="0">
                  <a:gsLst>
                    <a:gs pos="0">
                      <a:srgbClr val="F0F76D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楷体_GB2312"/>
                <a:ea typeface="+mn-ea"/>
              </a:rPr>
              <a:t>你还记得吗！</a:t>
            </a:r>
            <a:endParaRPr lang="zh-CN" altLang="en-US" sz="6000" dirty="0">
              <a:ln w="9525" cmpd="sng">
                <a:round/>
              </a:ln>
              <a:gradFill rotWithShape="0">
                <a:gsLst>
                  <a:gs pos="0">
                    <a:srgbClr val="F0F76D"/>
                  </a:gs>
                  <a:gs pos="100000">
                    <a:srgbClr val="00FF00"/>
                  </a:gs>
                </a:gsLst>
                <a:lin ang="5400000" scaled="1"/>
              </a:gradFill>
              <a:latin typeface="楷体_GB2312"/>
              <a:ea typeface="+mn-ea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660525" y="1506538"/>
            <a:ext cx="309563" cy="1433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 sz="8800" b="1">
              <a:latin typeface="宋体" panose="02010600030101010101" pitchFamily="2" charset="-122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492500" y="333375"/>
            <a:ext cx="2376488" cy="557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36000" b="1">
                <a:latin typeface="Times New Roman" panose="02020603050405020304" pitchFamily="18" charset="0"/>
                <a:ea typeface="华文细黑"/>
                <a:cs typeface="华文细黑"/>
                <a:sym typeface="宋体" panose="02010600030101010101" pitchFamily="2" charset="-122"/>
              </a:rPr>
              <a:t>ā</a:t>
            </a:r>
            <a:endParaRPr lang="zh-CN" altLang="zh-CN" sz="36000" b="1">
              <a:latin typeface="Times New Roman" panose="02020603050405020304" pitchFamily="18" charset="0"/>
              <a:ea typeface="华文细黑"/>
              <a:cs typeface="华文细黑"/>
              <a:sym typeface="宋体" panose="02010600030101010101" pitchFamily="2" charset="-122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708400" y="620713"/>
            <a:ext cx="2160588" cy="557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36000" b="1">
                <a:solidFill>
                  <a:srgbClr val="99CC00"/>
                </a:solidFill>
                <a:latin typeface="宋体" panose="02010600030101010101" pitchFamily="2" charset="-122"/>
                <a:ea typeface="华文细黑"/>
                <a:cs typeface="华文细黑"/>
                <a:sym typeface="宋体" panose="02010600030101010101" pitchFamily="2" charset="-122"/>
              </a:rPr>
              <a:t>ǎ</a:t>
            </a:r>
            <a:endParaRPr lang="zh-CN" altLang="zh-CN" sz="36000" b="1">
              <a:solidFill>
                <a:srgbClr val="99CC00"/>
              </a:solidFill>
              <a:latin typeface="宋体" panose="02010600030101010101" pitchFamily="2" charset="-122"/>
              <a:ea typeface="华文细黑"/>
              <a:cs typeface="华文细黑"/>
              <a:sym typeface="宋体" panose="02010600030101010101" pitchFamily="2" charset="-122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635375" y="-887413"/>
            <a:ext cx="2305050" cy="69151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8800" b="1">
                <a:latin typeface="宋体" panose="02010600030101010101" pitchFamily="2" charset="-122"/>
              </a:rPr>
              <a:t> </a:t>
            </a:r>
            <a:r>
              <a:rPr lang="zh-CN" altLang="zh-CN" sz="36000" b="1">
                <a:solidFill>
                  <a:srgbClr val="FF33CC"/>
                </a:solidFill>
                <a:latin typeface="宋体" panose="02010600030101010101" pitchFamily="2" charset="-122"/>
              </a:rPr>
              <a:t>é</a:t>
            </a:r>
            <a:endParaRPr lang="zh-CN" altLang="zh-CN" sz="36000" b="1">
              <a:solidFill>
                <a:srgbClr val="FF33CC"/>
              </a:solidFill>
              <a:latin typeface="宋体" panose="02010600030101010101" pitchFamily="2" charset="-122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492500" y="-1031875"/>
            <a:ext cx="2447925" cy="6915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8800" b="1">
                <a:latin typeface="宋体" panose="02010600030101010101" pitchFamily="2" charset="-122"/>
              </a:rPr>
              <a:t> </a:t>
            </a:r>
            <a:r>
              <a:rPr lang="zh-CN" altLang="zh-CN" sz="36000" b="1">
                <a:solidFill>
                  <a:srgbClr val="33CC33"/>
                </a:solidFill>
                <a:latin typeface="宋体" panose="02010600030101010101" pitchFamily="2" charset="-122"/>
              </a:rPr>
              <a:t>ò</a:t>
            </a:r>
            <a:endParaRPr lang="zh-CN" altLang="zh-CN" sz="36000" b="1">
              <a:solidFill>
                <a:srgbClr val="33CC33"/>
              </a:solidFill>
              <a:latin typeface="宋体" panose="02010600030101010101" pitchFamily="2" charset="-122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708400" y="765175"/>
            <a:ext cx="2087563" cy="557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8800" b="1">
                <a:latin typeface="宋体" panose="02010600030101010101" pitchFamily="2" charset="-122"/>
              </a:rPr>
              <a:t> </a:t>
            </a:r>
            <a:r>
              <a:rPr lang="zh-CN" altLang="zh-CN" sz="36000">
                <a:solidFill>
                  <a:srgbClr val="009900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ǐ</a:t>
            </a:r>
            <a:endParaRPr lang="zh-CN" altLang="zh-CN" sz="36000">
              <a:solidFill>
                <a:srgbClr val="009900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505200" y="-455613"/>
            <a:ext cx="2641600" cy="6918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8800" b="1">
                <a:latin typeface="宋体" panose="02010600030101010101" pitchFamily="2" charset="-122"/>
              </a:rPr>
              <a:t> </a:t>
            </a:r>
            <a:r>
              <a:rPr lang="zh-CN" altLang="zh-CN" sz="36000" b="1">
                <a:solidFill>
                  <a:srgbClr val="FFCC00"/>
                </a:solidFill>
                <a:latin typeface="宋体" panose="02010600030101010101" pitchFamily="2" charset="-122"/>
              </a:rPr>
              <a:t>á</a:t>
            </a:r>
            <a:endParaRPr lang="zh-CN" altLang="zh-CN" sz="36000" b="1">
              <a:solidFill>
                <a:srgbClr val="FFCC00"/>
              </a:solidFill>
              <a:latin typeface="宋体" panose="02010600030101010101" pitchFamily="2" charset="-122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563938" y="-958850"/>
            <a:ext cx="2376487" cy="6915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8800" b="1">
                <a:latin typeface="宋体" panose="02010600030101010101" pitchFamily="2" charset="-122"/>
              </a:rPr>
              <a:t> </a:t>
            </a:r>
            <a:r>
              <a:rPr lang="zh-CN" altLang="zh-CN" sz="36000" b="1">
                <a:solidFill>
                  <a:srgbClr val="9900FF"/>
                </a:solidFill>
                <a:latin typeface="宋体" panose="02010600030101010101" pitchFamily="2" charset="-122"/>
              </a:rPr>
              <a:t>è</a:t>
            </a:r>
            <a:endParaRPr lang="zh-CN" altLang="zh-CN" sz="36000" b="1">
              <a:solidFill>
                <a:srgbClr val="9900FF"/>
              </a:solidFill>
              <a:latin typeface="宋体" panose="02010600030101010101" pitchFamily="2" charset="-122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3635375" y="-600075"/>
            <a:ext cx="2305050" cy="6916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8800" b="1">
                <a:latin typeface="宋体" panose="02010600030101010101" pitchFamily="2" charset="-122"/>
              </a:rPr>
              <a:t> </a:t>
            </a:r>
            <a:r>
              <a:rPr lang="zh-CN" altLang="zh-CN" sz="36000" b="1">
                <a:solidFill>
                  <a:srgbClr val="00CCFF"/>
                </a:solidFill>
                <a:latin typeface="宋体" panose="02010600030101010101" pitchFamily="2" charset="-122"/>
              </a:rPr>
              <a:t>ǒ</a:t>
            </a:r>
            <a:endParaRPr lang="zh-CN" altLang="zh-CN" sz="36000" b="1">
              <a:solidFill>
                <a:srgbClr val="00CCFF"/>
              </a:solidFill>
              <a:latin typeface="宋体" panose="02010600030101010101" pitchFamily="2" charset="-122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4068763" y="-311150"/>
            <a:ext cx="1616075" cy="6915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8800" b="1" dirty="0">
                <a:latin typeface="宋体" panose="02010600030101010101" pitchFamily="2" charset="-122"/>
              </a:rPr>
              <a:t> </a:t>
            </a:r>
            <a:r>
              <a:rPr lang="zh-CN" altLang="zh-CN" sz="36000" dirty="0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ì</a:t>
            </a:r>
            <a:endParaRPr lang="zh-CN" altLang="zh-CN" sz="36000" dirty="0">
              <a:solidFill>
                <a:srgbClr val="FF0000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421063" y="-958850"/>
            <a:ext cx="2303462" cy="6915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8800" b="1">
                <a:latin typeface="宋体" panose="02010600030101010101" pitchFamily="2" charset="-122"/>
              </a:rPr>
              <a:t> </a:t>
            </a:r>
            <a:r>
              <a:rPr lang="zh-CN" altLang="zh-CN" sz="36000" b="1">
                <a:solidFill>
                  <a:srgbClr val="006699"/>
                </a:solidFill>
                <a:latin typeface="宋体" panose="02010600030101010101" pitchFamily="2" charset="-122"/>
              </a:rPr>
              <a:t>ó</a:t>
            </a:r>
            <a:endParaRPr lang="zh-CN" altLang="zh-CN" sz="36000" b="1">
              <a:solidFill>
                <a:srgbClr val="006699"/>
              </a:solidFill>
              <a:latin typeface="宋体" panose="02010600030101010101" pitchFamily="2" charset="-122"/>
            </a:endParaRP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3563938" y="-527050"/>
            <a:ext cx="2303462" cy="6915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8800" b="1">
                <a:latin typeface="宋体" panose="02010600030101010101" pitchFamily="2" charset="-122"/>
              </a:rPr>
              <a:t> </a:t>
            </a:r>
            <a:r>
              <a:rPr lang="zh-CN" altLang="zh-CN" sz="36000" b="1">
                <a:solidFill>
                  <a:srgbClr val="FF9900"/>
                </a:solidFill>
                <a:latin typeface="宋体" panose="02010600030101010101" pitchFamily="2" charset="-122"/>
              </a:rPr>
              <a:t>ǚ</a:t>
            </a:r>
            <a:endParaRPr lang="zh-CN" altLang="zh-CN" sz="36000" b="1">
              <a:solidFill>
                <a:srgbClr val="FF9900"/>
              </a:solidFill>
              <a:latin typeface="宋体" panose="02010600030101010101" pitchFamily="2" charset="-122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3492500" y="-887413"/>
            <a:ext cx="2447925" cy="6918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8800" b="1" dirty="0">
                <a:latin typeface="宋体" panose="02010600030101010101" pitchFamily="2" charset="-122"/>
              </a:rPr>
              <a:t> </a:t>
            </a:r>
            <a:r>
              <a:rPr lang="zh-CN" altLang="zh-CN" sz="36000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ū</a:t>
            </a:r>
            <a:endParaRPr lang="zh-CN" altLang="zh-CN" sz="36000" b="1" dirty="0">
              <a:solidFill>
                <a:srgbClr val="FF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utoUpdateAnimBg="0"/>
      <p:bldP spid="5126" grpId="0" autoUpdateAnimBg="0"/>
      <p:bldP spid="5127" grpId="0" autoUpdateAnimBg="0"/>
      <p:bldP spid="5128" grpId="0" autoUpdateAnimBg="0"/>
      <p:bldP spid="5129" grpId="0" autoUpdateAnimBg="0"/>
      <p:bldP spid="5130" grpId="0" autoUpdateAnimBg="0"/>
      <p:bldP spid="5131" grpId="0" autoUpdateAnimBg="0"/>
      <p:bldP spid="5132" grpId="0" autoUpdateAnimBg="0"/>
      <p:bldP spid="5133" grpId="0" autoUpdateAnimBg="0"/>
      <p:bldP spid="5134" grpId="0" autoUpdateAnimBg="0"/>
      <p:bldP spid="5135" grpId="0" autoUpdateAnimBg="0"/>
      <p:bldP spid="513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1431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 sz="4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endParaRPr lang="zh-CN" altLang="zh-CN" sz="4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5029200" y="1828800"/>
            <a:ext cx="1762125" cy="1762125"/>
            <a:chOff x="0" y="0"/>
            <a:chExt cx="1110" cy="1110"/>
          </a:xfrm>
        </p:grpSpPr>
        <p:pic>
          <p:nvPicPr>
            <p:cNvPr id="50196" name="Picture 4" descr="w00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1110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29" name="Text Box 5"/>
            <p:cNvSpPr txBox="1">
              <a:spLocks noChangeArrowheads="1"/>
            </p:cNvSpPr>
            <p:nvPr/>
          </p:nvSpPr>
          <p:spPr bwMode="auto">
            <a:xfrm>
              <a:off x="336" y="48"/>
              <a:ext cx="436" cy="82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sz="8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</a:rPr>
                <a:t>b</a:t>
              </a:r>
              <a:endParaRPr lang="zh-CN" altLang="zh-CN" sz="8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endParaRPr>
            </a:p>
          </p:txBody>
        </p:sp>
      </p:grpSp>
      <p:grpSp>
        <p:nvGrpSpPr>
          <p:cNvPr id="3" name="Group 6"/>
          <p:cNvGrpSpPr/>
          <p:nvPr/>
        </p:nvGrpSpPr>
        <p:grpSpPr bwMode="auto">
          <a:xfrm>
            <a:off x="5715000" y="4495800"/>
            <a:ext cx="1762125" cy="1828800"/>
            <a:chOff x="0" y="0"/>
            <a:chExt cx="1110" cy="1152"/>
          </a:xfrm>
        </p:grpSpPr>
        <p:pic>
          <p:nvPicPr>
            <p:cNvPr id="50194" name="Picture 7" descr="w00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42"/>
              <a:ext cx="1110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>
              <a:off x="144" y="0"/>
              <a:ext cx="713" cy="9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sz="96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</a:rPr>
                <a:t>m</a:t>
              </a:r>
              <a:endParaRPr lang="zh-CN" altLang="zh-CN" sz="9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endParaRPr>
            </a:p>
          </p:txBody>
        </p:sp>
      </p:grpSp>
      <p:grpSp>
        <p:nvGrpSpPr>
          <p:cNvPr id="4" name="Group 9"/>
          <p:cNvGrpSpPr/>
          <p:nvPr/>
        </p:nvGrpSpPr>
        <p:grpSpPr bwMode="auto">
          <a:xfrm>
            <a:off x="3276600" y="3962400"/>
            <a:ext cx="1762125" cy="1766888"/>
            <a:chOff x="0" y="0"/>
            <a:chExt cx="1110" cy="1113"/>
          </a:xfrm>
        </p:grpSpPr>
        <p:pic>
          <p:nvPicPr>
            <p:cNvPr id="50192" name="Picture 10" descr="w00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3"/>
              <a:ext cx="1110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5" name="Text Box 11"/>
            <p:cNvSpPr txBox="1">
              <a:spLocks noChangeArrowheads="1"/>
            </p:cNvSpPr>
            <p:nvPr/>
          </p:nvSpPr>
          <p:spPr bwMode="auto">
            <a:xfrm>
              <a:off x="374" y="0"/>
              <a:ext cx="372" cy="9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sz="96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</a:rPr>
                <a:t>f</a:t>
              </a:r>
              <a:endParaRPr lang="zh-CN" altLang="zh-CN" sz="9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endParaRPr>
            </a:p>
          </p:txBody>
        </p:sp>
      </p:grpSp>
      <p:grpSp>
        <p:nvGrpSpPr>
          <p:cNvPr id="5" name="Group 12"/>
          <p:cNvGrpSpPr/>
          <p:nvPr/>
        </p:nvGrpSpPr>
        <p:grpSpPr bwMode="auto">
          <a:xfrm>
            <a:off x="609600" y="4572000"/>
            <a:ext cx="1762125" cy="1990725"/>
            <a:chOff x="0" y="0"/>
            <a:chExt cx="1110" cy="1254"/>
          </a:xfrm>
        </p:grpSpPr>
        <p:pic>
          <p:nvPicPr>
            <p:cNvPr id="50190" name="Picture 13" descr="w00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144"/>
              <a:ext cx="1110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1" name="Text Box 14"/>
            <p:cNvSpPr txBox="1">
              <a:spLocks noChangeArrowheads="1"/>
            </p:cNvSpPr>
            <p:nvPr/>
          </p:nvSpPr>
          <p:spPr bwMode="auto">
            <a:xfrm>
              <a:off x="288" y="0"/>
              <a:ext cx="500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zh-CN" sz="9600">
                  <a:solidFill>
                    <a:srgbClr val="0000FF"/>
                  </a:solidFill>
                  <a:latin typeface="Times New Roman" panose="02020603050405020304" pitchFamily="18" charset="0"/>
                </a:rPr>
                <a:t>p</a:t>
              </a:r>
              <a:endParaRPr lang="zh-CN" altLang="zh-CN" sz="96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0182" name="WordArt 15"/>
          <p:cNvSpPr>
            <a:spLocks noChangeArrowheads="1" noChangeShapeType="1"/>
          </p:cNvSpPr>
          <p:nvPr/>
        </p:nvSpPr>
        <p:spPr bwMode="auto">
          <a:xfrm>
            <a:off x="2057400" y="381000"/>
            <a:ext cx="44196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4806"/>
              </a:avLst>
            </a:prstTxWarp>
          </a:bodyPr>
          <a:lstStyle/>
          <a:p>
            <a:pPr algn="ctr"/>
            <a:r>
              <a:rPr lang="zh-CN" altLang="en-US" sz="5400" b="1" kern="1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760000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隶书"/>
              </a:rPr>
              <a:t>你会了吗？</a:t>
            </a:r>
            <a:endParaRPr lang="zh-CN" altLang="en-US" sz="5400" b="1" kern="10">
              <a:ln w="9525">
                <a:solidFill>
                  <a:srgbClr val="000000"/>
                </a:solidFill>
                <a:round/>
              </a:ln>
              <a:gradFill rotWithShape="1">
                <a:gsLst>
                  <a:gs pos="0">
                    <a:srgbClr val="760000"/>
                  </a:gs>
                  <a:gs pos="100000">
                    <a:srgbClr val="FF0000"/>
                  </a:gs>
                </a:gsLst>
                <a:lin ang="0" scaled="1"/>
              </a:gradFill>
              <a:latin typeface="隶书"/>
            </a:endParaRPr>
          </a:p>
        </p:txBody>
      </p:sp>
      <p:sp>
        <p:nvSpPr>
          <p:cNvPr id="50183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762000"/>
            <a:ext cx="8229600" cy="1143000"/>
          </a:xfrm>
        </p:spPr>
        <p:txBody>
          <a:bodyPr/>
          <a:lstStyle/>
          <a:p>
            <a:r>
              <a:rPr lang="zh-CN" altLang="zh-CN" smtClean="0"/>
              <a:t> </a:t>
            </a:r>
            <a:endParaRPr lang="zh-CN" altLang="zh-CN" smtClean="0"/>
          </a:p>
        </p:txBody>
      </p:sp>
      <p:grpSp>
        <p:nvGrpSpPr>
          <p:cNvPr id="6" name="Group 17"/>
          <p:cNvGrpSpPr/>
          <p:nvPr/>
        </p:nvGrpSpPr>
        <p:grpSpPr bwMode="auto">
          <a:xfrm>
            <a:off x="7381875" y="2819400"/>
            <a:ext cx="1762125" cy="1828800"/>
            <a:chOff x="0" y="0"/>
            <a:chExt cx="1110" cy="1152"/>
          </a:xfrm>
        </p:grpSpPr>
        <p:pic>
          <p:nvPicPr>
            <p:cNvPr id="50188" name="Picture 18" descr="w00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42"/>
              <a:ext cx="1110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3" name="Text Box 19"/>
            <p:cNvSpPr txBox="1">
              <a:spLocks noChangeArrowheads="1"/>
            </p:cNvSpPr>
            <p:nvPr/>
          </p:nvSpPr>
          <p:spPr bwMode="auto">
            <a:xfrm>
              <a:off x="144" y="0"/>
              <a:ext cx="713" cy="9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sz="96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</a:rPr>
                <a:t>m</a:t>
              </a:r>
              <a:endParaRPr lang="zh-CN" altLang="zh-CN" sz="9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endParaRPr>
            </a:p>
          </p:txBody>
        </p:sp>
      </p:grpSp>
      <p:grpSp>
        <p:nvGrpSpPr>
          <p:cNvPr id="7" name="Group 20"/>
          <p:cNvGrpSpPr/>
          <p:nvPr/>
        </p:nvGrpSpPr>
        <p:grpSpPr bwMode="auto">
          <a:xfrm>
            <a:off x="1600200" y="2514600"/>
            <a:ext cx="1762125" cy="1762125"/>
            <a:chOff x="0" y="0"/>
            <a:chExt cx="1110" cy="1110"/>
          </a:xfrm>
        </p:grpSpPr>
        <p:pic>
          <p:nvPicPr>
            <p:cNvPr id="50186" name="Picture 21" descr="w00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1110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6" name="Text Box 22"/>
            <p:cNvSpPr txBox="1">
              <a:spLocks noChangeArrowheads="1"/>
            </p:cNvSpPr>
            <p:nvPr/>
          </p:nvSpPr>
          <p:spPr bwMode="auto">
            <a:xfrm>
              <a:off x="336" y="48"/>
              <a:ext cx="436" cy="82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sz="8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</a:rPr>
                <a:t>b</a:t>
              </a:r>
              <a:endParaRPr lang="zh-CN" altLang="zh-CN" sz="8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背景3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WordArt 3"/>
          <p:cNvSpPr>
            <a:spLocks noChangeArrowheads="1" noChangeShapeType="1"/>
          </p:cNvSpPr>
          <p:nvPr/>
        </p:nvSpPr>
        <p:spPr bwMode="auto">
          <a:xfrm>
            <a:off x="533400" y="381000"/>
            <a:ext cx="1371600" cy="181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9600" kern="10">
                <a:ln w="9525">
                  <a:noFill/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b</a:t>
            </a:r>
            <a:endParaRPr lang="zh-CN" altLang="en-US" sz="9600" kern="10">
              <a:ln w="9525">
                <a:noFill/>
                <a:rou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27652" name="WordArt 4"/>
          <p:cNvSpPr>
            <a:spLocks noChangeArrowheads="1" noChangeShapeType="1"/>
          </p:cNvSpPr>
          <p:nvPr/>
        </p:nvSpPr>
        <p:spPr bwMode="auto">
          <a:xfrm>
            <a:off x="3352800" y="914400"/>
            <a:ext cx="1295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8000" kern="10">
                <a:ln w="9525">
                  <a:noFill/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ɑ</a:t>
            </a:r>
            <a:endParaRPr lang="zh-CN" altLang="en-US" sz="8000" kern="10">
              <a:ln w="9525">
                <a:noFill/>
                <a:rou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53" name="WordArt 5"/>
          <p:cNvSpPr>
            <a:spLocks noChangeArrowheads="1" noChangeShapeType="1"/>
          </p:cNvSpPr>
          <p:nvPr/>
        </p:nvSpPr>
        <p:spPr bwMode="auto">
          <a:xfrm>
            <a:off x="6477000" y="304800"/>
            <a:ext cx="21336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8000" kern="10">
                <a:ln w="9525">
                  <a:noFill/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bɑ</a:t>
            </a:r>
            <a:endParaRPr lang="zh-CN" altLang="en-US" sz="8000" kern="10">
              <a:ln w="9525">
                <a:noFill/>
                <a:rou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724400" y="762000"/>
            <a:ext cx="1408113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9600" b="1">
                <a:solidFill>
                  <a:srgbClr val="99000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→</a:t>
            </a:r>
            <a:endParaRPr lang="zh-CN" altLang="en-US" sz="9600" b="1">
              <a:solidFill>
                <a:srgbClr val="990000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981200" y="685800"/>
            <a:ext cx="1403350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9600">
                <a:solidFill>
                  <a:srgbClr val="990000"/>
                </a:solidFill>
                <a:latin typeface="Calibri" panose="020F0502020204030204" pitchFamily="34" charset="0"/>
              </a:rPr>
              <a:t>▬</a:t>
            </a:r>
            <a:endParaRPr lang="zh-CN" altLang="zh-CN" sz="9600">
              <a:solidFill>
                <a:srgbClr val="99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 bwMode="auto">
          <a:xfrm>
            <a:off x="1447800" y="2895600"/>
            <a:ext cx="7086600" cy="2133600"/>
            <a:chOff x="0" y="0"/>
            <a:chExt cx="4464" cy="1344"/>
          </a:xfrm>
        </p:grpSpPr>
        <p:sp>
          <p:nvSpPr>
            <p:cNvPr id="51208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4464" cy="1344"/>
            </a:xfrm>
            <a:prstGeom prst="wedgeRectCallout">
              <a:avLst>
                <a:gd name="adj1" fmla="val -41060"/>
                <a:gd name="adj2" fmla="val 81995"/>
              </a:avLst>
            </a:prstGeom>
            <a:solidFill>
              <a:srgbClr val="CCFF66"/>
            </a:solidFill>
            <a:ln w="9525">
              <a:solidFill>
                <a:srgbClr val="CCFF66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zh-CN" sz="8000">
                <a:latin typeface="Times New Roman" panose="02020603050405020304" pitchFamily="18" charset="0"/>
                <a:ea typeface="楷体_GB2312"/>
                <a:cs typeface="楷体_GB2312"/>
              </a:endParaRPr>
            </a:p>
          </p:txBody>
        </p:sp>
        <p:sp>
          <p:nvSpPr>
            <p:cNvPr id="27658" name="Text Box 10"/>
            <p:cNvSpPr txBox="1">
              <a:spLocks noChangeArrowheads="1"/>
            </p:cNvSpPr>
            <p:nvPr/>
          </p:nvSpPr>
          <p:spPr bwMode="auto">
            <a:xfrm>
              <a:off x="432" y="96"/>
              <a:ext cx="3972" cy="12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6000" b="1" dirty="0">
                  <a:solidFill>
                    <a:srgbClr val="FF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楷体_GB2312" pitchFamily="1" charset="-122"/>
                </a:rPr>
                <a:t>前音轻短后音重，</a:t>
              </a:r>
              <a:endParaRPr lang="zh-CN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6000" b="1" dirty="0">
                  <a:solidFill>
                    <a:srgbClr val="FF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楷体_GB2312" pitchFamily="1" charset="-122"/>
                </a:rPr>
                <a:t>两音相拼猛一碰</a:t>
              </a:r>
              <a:endParaRPr lang="zh-CN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2" grpId="0" animBg="1"/>
      <p:bldP spid="27653" grpId="0" animBg="1"/>
      <p:bldP spid="27654" grpId="0" autoUpdateAnimBg="0"/>
      <p:bldP spid="2765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4" descr="卡通背景3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6" descr="猪八戒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7"/>
          <p:cNvSpPr txBox="1">
            <a:spLocks noChangeArrowheads="1"/>
          </p:cNvSpPr>
          <p:nvPr/>
        </p:nvSpPr>
        <p:spPr bwMode="auto">
          <a:xfrm>
            <a:off x="4343400" y="762000"/>
            <a:ext cx="466725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660066"/>
                </a:solidFill>
                <a:latin typeface="Calibri" panose="020F0502020204030204" pitchFamily="34" charset="0"/>
                <a:ea typeface="楷体_GB2312"/>
                <a:cs typeface="楷体_GB2312"/>
              </a:rPr>
              <a:t>图上画的是什么？</a:t>
            </a:r>
            <a:endParaRPr lang="zh-CN" altLang="en-US" sz="4400" b="1">
              <a:solidFill>
                <a:srgbClr val="660066"/>
              </a:solidFill>
              <a:latin typeface="Calibri" panose="020F0502020204030204" pitchFamily="34" charset="0"/>
              <a:ea typeface="楷体_GB2312"/>
              <a:cs typeface="楷体_GB2312"/>
            </a:endParaRPr>
          </a:p>
        </p:txBody>
      </p:sp>
      <p:grpSp>
        <p:nvGrpSpPr>
          <p:cNvPr id="2" name="Group 10"/>
          <p:cNvGrpSpPr/>
          <p:nvPr/>
        </p:nvGrpSpPr>
        <p:grpSpPr bwMode="auto">
          <a:xfrm>
            <a:off x="4724400" y="1752600"/>
            <a:ext cx="2936875" cy="2255838"/>
            <a:chOff x="3120" y="864"/>
            <a:chExt cx="1850" cy="1421"/>
          </a:xfrm>
        </p:grpSpPr>
        <p:sp>
          <p:nvSpPr>
            <p:cNvPr id="52237" name="Text Box 8"/>
            <p:cNvSpPr txBox="1">
              <a:spLocks noChangeArrowheads="1"/>
            </p:cNvSpPr>
            <p:nvPr/>
          </p:nvSpPr>
          <p:spPr bwMode="auto">
            <a:xfrm>
              <a:off x="3120" y="1536"/>
              <a:ext cx="1850" cy="7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7200" b="1">
                  <a:solidFill>
                    <a:schemeClr val="tx2"/>
                  </a:solidFill>
                  <a:latin typeface="Calibri" panose="020F0502020204030204" pitchFamily="34" charset="0"/>
                  <a:ea typeface="楷体_GB2312"/>
                  <a:cs typeface="楷体_GB2312"/>
                </a:rPr>
                <a:t>猪</a:t>
              </a:r>
              <a:r>
                <a:rPr lang="zh-CN" altLang="en-US" sz="7200" b="1">
                  <a:solidFill>
                    <a:srgbClr val="FF0000"/>
                  </a:solidFill>
                  <a:latin typeface="Calibri" panose="020F0502020204030204" pitchFamily="34" charset="0"/>
                  <a:ea typeface="楷体_GB2312"/>
                  <a:cs typeface="楷体_GB2312"/>
                </a:rPr>
                <a:t>八</a:t>
              </a:r>
              <a:r>
                <a:rPr lang="zh-CN" altLang="en-US" sz="7200" b="1">
                  <a:solidFill>
                    <a:schemeClr val="tx2"/>
                  </a:solidFill>
                  <a:latin typeface="Calibri" panose="020F0502020204030204" pitchFamily="34" charset="0"/>
                  <a:ea typeface="楷体_GB2312"/>
                  <a:cs typeface="楷体_GB2312"/>
                </a:rPr>
                <a:t>戒</a:t>
              </a:r>
              <a:endParaRPr lang="zh-CN" altLang="en-US" sz="7200" b="1">
                <a:solidFill>
                  <a:schemeClr val="tx2"/>
                </a:solidFill>
                <a:latin typeface="Calibri" panose="020F0502020204030204" pitchFamily="34" charset="0"/>
                <a:ea typeface="楷体_GB2312"/>
                <a:cs typeface="楷体_GB2312"/>
              </a:endParaRPr>
            </a:p>
          </p:txBody>
        </p:sp>
        <p:sp>
          <p:nvSpPr>
            <p:cNvPr id="52238" name="Text Box 9"/>
            <p:cNvSpPr txBox="1">
              <a:spLocks noChangeArrowheads="1"/>
            </p:cNvSpPr>
            <p:nvPr/>
          </p:nvSpPr>
          <p:spPr bwMode="auto">
            <a:xfrm>
              <a:off x="3648" y="864"/>
              <a:ext cx="762" cy="8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8000" b="1">
                  <a:latin typeface="宋体" panose="02010600030101010101" pitchFamily="2" charset="-122"/>
                </a:rPr>
                <a:t>bā</a:t>
              </a:r>
              <a:endParaRPr lang="en-US" altLang="zh-CN" sz="8000" b="1">
                <a:latin typeface="宋体" panose="02010600030101010101" pitchFamily="2" charset="-122"/>
              </a:endParaRPr>
            </a:p>
          </p:txBody>
        </p:sp>
      </p:grpSp>
      <p:grpSp>
        <p:nvGrpSpPr>
          <p:cNvPr id="3" name="Group 18"/>
          <p:cNvGrpSpPr/>
          <p:nvPr/>
        </p:nvGrpSpPr>
        <p:grpSpPr bwMode="auto">
          <a:xfrm>
            <a:off x="381000" y="4800600"/>
            <a:ext cx="6789738" cy="1630363"/>
            <a:chOff x="240" y="3024"/>
            <a:chExt cx="4277" cy="1027"/>
          </a:xfrm>
        </p:grpSpPr>
        <p:grpSp>
          <p:nvGrpSpPr>
            <p:cNvPr id="52230" name="Group 11"/>
            <p:cNvGrpSpPr/>
            <p:nvPr/>
          </p:nvGrpSpPr>
          <p:grpSpPr bwMode="auto">
            <a:xfrm>
              <a:off x="240" y="3072"/>
              <a:ext cx="1312" cy="979"/>
              <a:chOff x="567" y="119"/>
              <a:chExt cx="1270" cy="1221"/>
            </a:xfrm>
          </p:grpSpPr>
          <p:sp>
            <p:nvSpPr>
              <p:cNvPr id="52235" name="Text Box 12"/>
              <p:cNvSpPr txBox="1">
                <a:spLocks noChangeArrowheads="1"/>
              </p:cNvSpPr>
              <p:nvPr/>
            </p:nvSpPr>
            <p:spPr bwMode="auto">
              <a:xfrm>
                <a:off x="567" y="119"/>
                <a:ext cx="862" cy="1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9600">
                    <a:solidFill>
                      <a:srgbClr val="6600CC"/>
                    </a:solidFill>
                    <a:latin typeface="Calibri" panose="020F0502020204030204" pitchFamily="34" charset="0"/>
                  </a:rPr>
                  <a:t>b</a:t>
                </a:r>
                <a:endParaRPr lang="en-US" altLang="zh-CN" sz="9600">
                  <a:solidFill>
                    <a:srgbClr val="6600CC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2236" name="Line 13"/>
              <p:cNvSpPr>
                <a:spLocks noChangeShapeType="1"/>
              </p:cNvSpPr>
              <p:nvPr/>
            </p:nvSpPr>
            <p:spPr bwMode="auto">
              <a:xfrm>
                <a:off x="1111" y="709"/>
                <a:ext cx="726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2231" name="Group 14"/>
            <p:cNvGrpSpPr/>
            <p:nvPr/>
          </p:nvGrpSpPr>
          <p:grpSpPr bwMode="auto">
            <a:xfrm>
              <a:off x="1565" y="3035"/>
              <a:ext cx="1219" cy="980"/>
              <a:chOff x="1791" y="73"/>
              <a:chExt cx="1180" cy="1221"/>
            </a:xfrm>
          </p:grpSpPr>
          <p:sp>
            <p:nvSpPr>
              <p:cNvPr id="52233" name="Text Box 15"/>
              <p:cNvSpPr txBox="1">
                <a:spLocks noChangeArrowheads="1"/>
              </p:cNvSpPr>
              <p:nvPr/>
            </p:nvSpPr>
            <p:spPr bwMode="auto">
              <a:xfrm>
                <a:off x="1791" y="73"/>
                <a:ext cx="591" cy="1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9600" b="1">
                    <a:solidFill>
                      <a:srgbClr val="66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ā</a:t>
                </a:r>
                <a:endParaRPr lang="en-US" altLang="zh-CN" sz="9600" b="1">
                  <a:solidFill>
                    <a:srgbClr val="6600CC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2234" name="Line 16"/>
              <p:cNvSpPr>
                <a:spLocks noChangeShapeType="1"/>
              </p:cNvSpPr>
              <p:nvPr/>
            </p:nvSpPr>
            <p:spPr bwMode="auto">
              <a:xfrm>
                <a:off x="2245" y="709"/>
                <a:ext cx="726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2232" name="Text Box 17"/>
            <p:cNvSpPr txBox="1">
              <a:spLocks noChangeArrowheads="1"/>
            </p:cNvSpPr>
            <p:nvPr/>
          </p:nvSpPr>
          <p:spPr bwMode="auto">
            <a:xfrm>
              <a:off x="2736" y="3024"/>
              <a:ext cx="1781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 b="1">
                  <a:solidFill>
                    <a:srgbClr val="990000"/>
                  </a:solidFill>
                  <a:latin typeface="宋体" panose="02010600030101010101" pitchFamily="2" charset="-122"/>
                </a:rPr>
                <a:t>bā</a:t>
              </a:r>
              <a:endParaRPr lang="en-US" altLang="zh-CN" sz="9600" b="1">
                <a:solidFill>
                  <a:srgbClr val="990000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3"/>
          <p:cNvSpPr txBox="1">
            <a:spLocks noChangeArrowheads="1"/>
          </p:cNvSpPr>
          <p:nvPr/>
        </p:nvSpPr>
        <p:spPr bwMode="auto">
          <a:xfrm>
            <a:off x="4495800" y="228600"/>
            <a:ext cx="4495800" cy="1922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6600CC"/>
                </a:solidFill>
                <a:latin typeface="楷体_GB2312"/>
                <a:ea typeface="楷体_GB2312"/>
                <a:cs typeface="楷体_GB2312"/>
              </a:rPr>
              <a:t>图上画的是谁</a:t>
            </a:r>
            <a:r>
              <a:rPr lang="en-US" altLang="zh-CN" sz="4800" b="1" dirty="0">
                <a:solidFill>
                  <a:srgbClr val="6600CC"/>
                </a:solidFill>
                <a:latin typeface="楷体_GB2312"/>
                <a:ea typeface="楷体_GB2312"/>
                <a:cs typeface="楷体_GB2312"/>
              </a:rPr>
              <a:t>?</a:t>
            </a:r>
            <a:endParaRPr lang="en-US" altLang="zh-CN" sz="4800" b="1" dirty="0">
              <a:solidFill>
                <a:srgbClr val="6600CC"/>
              </a:solidFill>
              <a:latin typeface="楷体_GB2312"/>
              <a:ea typeface="楷体_GB2312"/>
              <a:cs typeface="楷体_GB2312"/>
            </a:endParaRPr>
          </a:p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6600CC"/>
                </a:solidFill>
                <a:latin typeface="楷体_GB2312"/>
                <a:ea typeface="楷体_GB2312"/>
                <a:cs typeface="楷体_GB2312"/>
              </a:rPr>
              <a:t>他在干什么</a:t>
            </a:r>
            <a:r>
              <a:rPr lang="en-US" altLang="zh-CN" sz="4800" b="1" dirty="0">
                <a:solidFill>
                  <a:srgbClr val="6600CC"/>
                </a:solidFill>
                <a:latin typeface="楷体_GB2312"/>
                <a:ea typeface="楷体_GB2312"/>
                <a:cs typeface="楷体_GB2312"/>
              </a:rPr>
              <a:t>?</a:t>
            </a:r>
            <a:endParaRPr lang="en-US" altLang="zh-CN" sz="4800" b="1" dirty="0">
              <a:solidFill>
                <a:srgbClr val="6600CC"/>
              </a:solidFill>
              <a:latin typeface="楷体_GB2312"/>
              <a:ea typeface="楷体_GB2312"/>
              <a:cs typeface="楷体_GB2312"/>
            </a:endParaRPr>
          </a:p>
        </p:txBody>
      </p:sp>
      <p:pic>
        <p:nvPicPr>
          <p:cNvPr id="53250" name="Picture 8" descr="拔萝卜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52400"/>
            <a:ext cx="434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/>
          <p:nvPr/>
        </p:nvGrpSpPr>
        <p:grpSpPr bwMode="auto">
          <a:xfrm>
            <a:off x="4648200" y="2133600"/>
            <a:ext cx="3841750" cy="2393950"/>
            <a:chOff x="624" y="2544"/>
            <a:chExt cx="2420" cy="1508"/>
          </a:xfrm>
        </p:grpSpPr>
        <p:sp>
          <p:nvSpPr>
            <p:cNvPr id="53260" name="Text Box 9"/>
            <p:cNvSpPr txBox="1">
              <a:spLocks noChangeArrowheads="1"/>
            </p:cNvSpPr>
            <p:nvPr/>
          </p:nvSpPr>
          <p:spPr bwMode="auto">
            <a:xfrm>
              <a:off x="624" y="3072"/>
              <a:ext cx="2420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9600">
                  <a:solidFill>
                    <a:srgbClr val="FF0000"/>
                  </a:solidFill>
                  <a:latin typeface="Calibri" panose="020F0502020204030204" pitchFamily="34" charset="0"/>
                  <a:ea typeface="楷体_GB2312"/>
                  <a:cs typeface="楷体_GB2312"/>
                </a:rPr>
                <a:t>拔</a:t>
              </a:r>
              <a:r>
                <a:rPr lang="zh-CN" altLang="en-US" sz="9600">
                  <a:latin typeface="Calibri" panose="020F0502020204030204" pitchFamily="34" charset="0"/>
                  <a:ea typeface="楷体_GB2312"/>
                  <a:cs typeface="楷体_GB2312"/>
                </a:rPr>
                <a:t>萝卜</a:t>
              </a:r>
              <a:endParaRPr lang="zh-CN" altLang="en-US" sz="9600">
                <a:latin typeface="Calibri" panose="020F0502020204030204" pitchFamily="34" charset="0"/>
                <a:ea typeface="楷体_GB2312"/>
                <a:cs typeface="楷体_GB2312"/>
              </a:endParaRPr>
            </a:p>
          </p:txBody>
        </p:sp>
        <p:sp>
          <p:nvSpPr>
            <p:cNvPr id="53261" name="Text Box 10"/>
            <p:cNvSpPr txBox="1">
              <a:spLocks noChangeArrowheads="1"/>
            </p:cNvSpPr>
            <p:nvPr/>
          </p:nvSpPr>
          <p:spPr bwMode="auto">
            <a:xfrm>
              <a:off x="720" y="2544"/>
              <a:ext cx="648" cy="6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6600" b="1">
                  <a:latin typeface="宋体" panose="02010600030101010101" pitchFamily="2" charset="-122"/>
                </a:rPr>
                <a:t>bá</a:t>
              </a:r>
              <a:endParaRPr lang="en-US" altLang="zh-CN" sz="6600" b="1">
                <a:latin typeface="宋体" panose="02010600030101010101" pitchFamily="2" charset="-122"/>
              </a:endParaRPr>
            </a:p>
          </p:txBody>
        </p:sp>
      </p:grpSp>
      <p:grpSp>
        <p:nvGrpSpPr>
          <p:cNvPr id="3" name="Group 83"/>
          <p:cNvGrpSpPr/>
          <p:nvPr/>
        </p:nvGrpSpPr>
        <p:grpSpPr bwMode="auto">
          <a:xfrm>
            <a:off x="1600200" y="4495800"/>
            <a:ext cx="5430838" cy="1646238"/>
            <a:chOff x="1066" y="1101"/>
            <a:chExt cx="3421" cy="1037"/>
          </a:xfrm>
        </p:grpSpPr>
        <p:grpSp>
          <p:nvGrpSpPr>
            <p:cNvPr id="53253" name="Group 76"/>
            <p:cNvGrpSpPr/>
            <p:nvPr/>
          </p:nvGrpSpPr>
          <p:grpSpPr bwMode="auto">
            <a:xfrm>
              <a:off x="1066" y="1158"/>
              <a:ext cx="1312" cy="980"/>
              <a:chOff x="567" y="1142"/>
              <a:chExt cx="1270" cy="1221"/>
            </a:xfrm>
          </p:grpSpPr>
          <p:sp>
            <p:nvSpPr>
              <p:cNvPr id="53258" name="Text Box 77"/>
              <p:cNvSpPr txBox="1">
                <a:spLocks noChangeArrowheads="1"/>
              </p:cNvSpPr>
              <p:nvPr/>
            </p:nvSpPr>
            <p:spPr bwMode="auto">
              <a:xfrm>
                <a:off x="567" y="1142"/>
                <a:ext cx="862" cy="1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9600" dirty="0">
                    <a:solidFill>
                      <a:srgbClr val="009900"/>
                    </a:solidFill>
                    <a:latin typeface="Calibri" panose="020F0502020204030204" pitchFamily="34" charset="0"/>
                  </a:rPr>
                  <a:t>b</a:t>
                </a:r>
                <a:endParaRPr lang="en-US" altLang="zh-CN" sz="9600" dirty="0">
                  <a:solidFill>
                    <a:srgbClr val="0099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3259" name="Line 78"/>
              <p:cNvSpPr>
                <a:spLocks noChangeShapeType="1"/>
              </p:cNvSpPr>
              <p:nvPr/>
            </p:nvSpPr>
            <p:spPr bwMode="auto">
              <a:xfrm>
                <a:off x="1111" y="1752"/>
                <a:ext cx="726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3254" name="Group 79"/>
            <p:cNvGrpSpPr/>
            <p:nvPr/>
          </p:nvGrpSpPr>
          <p:grpSpPr bwMode="auto">
            <a:xfrm>
              <a:off x="2330" y="1115"/>
              <a:ext cx="1173" cy="980"/>
              <a:chOff x="1791" y="1089"/>
              <a:chExt cx="1135" cy="1221"/>
            </a:xfrm>
          </p:grpSpPr>
          <p:sp>
            <p:nvSpPr>
              <p:cNvPr id="53256" name="Text Box 80"/>
              <p:cNvSpPr txBox="1">
                <a:spLocks noChangeArrowheads="1"/>
              </p:cNvSpPr>
              <p:nvPr/>
            </p:nvSpPr>
            <p:spPr bwMode="auto">
              <a:xfrm>
                <a:off x="1791" y="1089"/>
                <a:ext cx="817" cy="1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9600" b="1">
                    <a:solidFill>
                      <a:srgbClr val="009900"/>
                    </a:solidFill>
                    <a:latin typeface="宋体" panose="02010600030101010101" pitchFamily="2" charset="-122"/>
                  </a:rPr>
                  <a:t>á</a:t>
                </a:r>
                <a:endParaRPr lang="en-US" altLang="zh-CN" sz="9600" b="1">
                  <a:solidFill>
                    <a:srgbClr val="0099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3257" name="Line 81"/>
              <p:cNvSpPr>
                <a:spLocks noChangeShapeType="1"/>
              </p:cNvSpPr>
              <p:nvPr/>
            </p:nvSpPr>
            <p:spPr bwMode="auto">
              <a:xfrm>
                <a:off x="2200" y="1752"/>
                <a:ext cx="726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3255" name="Text Box 82"/>
            <p:cNvSpPr txBox="1">
              <a:spLocks noChangeArrowheads="1"/>
            </p:cNvSpPr>
            <p:nvPr/>
          </p:nvSpPr>
          <p:spPr bwMode="auto">
            <a:xfrm>
              <a:off x="3549" y="1101"/>
              <a:ext cx="938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 b="1">
                  <a:solidFill>
                    <a:srgbClr val="800080"/>
                  </a:solidFill>
                  <a:latin typeface="宋体" panose="02010600030101010101" pitchFamily="2" charset="-122"/>
                </a:rPr>
                <a:t>bá</a:t>
              </a:r>
              <a:endParaRPr lang="en-US" altLang="zh-CN" sz="9600" b="1">
                <a:solidFill>
                  <a:srgbClr val="800080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1" descr="图片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4495800" y="228600"/>
            <a:ext cx="4495800" cy="1922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6600CC"/>
                </a:solidFill>
                <a:latin typeface="楷体_GB2312"/>
                <a:ea typeface="楷体_GB2312"/>
                <a:cs typeface="楷体_GB2312"/>
              </a:rPr>
              <a:t>图上画的是谁</a:t>
            </a:r>
            <a:r>
              <a:rPr lang="en-US" altLang="zh-CN" sz="4800" b="1">
                <a:solidFill>
                  <a:srgbClr val="6600CC"/>
                </a:solidFill>
                <a:latin typeface="楷体_GB2312"/>
                <a:ea typeface="楷体_GB2312"/>
                <a:cs typeface="楷体_GB2312"/>
              </a:rPr>
              <a:t>?</a:t>
            </a:r>
            <a:endParaRPr lang="en-US" altLang="zh-CN" sz="4800" b="1">
              <a:solidFill>
                <a:srgbClr val="6600CC"/>
              </a:solidFill>
              <a:latin typeface="楷体_GB2312"/>
              <a:ea typeface="楷体_GB2312"/>
              <a:cs typeface="楷体_GB2312"/>
            </a:endParaRPr>
          </a:p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6600CC"/>
                </a:solidFill>
                <a:latin typeface="楷体_GB2312"/>
                <a:ea typeface="楷体_GB2312"/>
                <a:cs typeface="楷体_GB2312"/>
              </a:rPr>
              <a:t>她在干什么</a:t>
            </a:r>
            <a:r>
              <a:rPr lang="en-US" altLang="zh-CN" sz="4800" b="1">
                <a:solidFill>
                  <a:srgbClr val="6600CC"/>
                </a:solidFill>
                <a:latin typeface="楷体_GB2312"/>
                <a:ea typeface="楷体_GB2312"/>
                <a:cs typeface="楷体_GB2312"/>
              </a:rPr>
              <a:t>?</a:t>
            </a:r>
            <a:endParaRPr lang="en-US" altLang="zh-CN" sz="4800" b="1">
              <a:solidFill>
                <a:srgbClr val="6600CC"/>
              </a:solidFill>
              <a:latin typeface="楷体_GB2312"/>
              <a:ea typeface="楷体_GB2312"/>
              <a:cs typeface="楷体_GB2312"/>
            </a:endParaRPr>
          </a:p>
        </p:txBody>
      </p:sp>
      <p:grpSp>
        <p:nvGrpSpPr>
          <p:cNvPr id="2" name="Group 14"/>
          <p:cNvGrpSpPr/>
          <p:nvPr/>
        </p:nvGrpSpPr>
        <p:grpSpPr bwMode="auto">
          <a:xfrm>
            <a:off x="5257800" y="2057400"/>
            <a:ext cx="2622550" cy="2393950"/>
            <a:chOff x="3312" y="1296"/>
            <a:chExt cx="1652" cy="1508"/>
          </a:xfrm>
        </p:grpSpPr>
        <p:sp>
          <p:nvSpPr>
            <p:cNvPr id="54285" name="Text Box 5"/>
            <p:cNvSpPr txBox="1">
              <a:spLocks noChangeArrowheads="1"/>
            </p:cNvSpPr>
            <p:nvPr/>
          </p:nvSpPr>
          <p:spPr bwMode="auto">
            <a:xfrm>
              <a:off x="3312" y="1824"/>
              <a:ext cx="1652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9600">
                  <a:solidFill>
                    <a:schemeClr val="tx2"/>
                  </a:solidFill>
                  <a:latin typeface="Calibri" panose="020F0502020204030204" pitchFamily="34" charset="0"/>
                  <a:ea typeface="楷体_GB2312"/>
                  <a:cs typeface="楷体_GB2312"/>
                </a:rPr>
                <a:t>打</a:t>
              </a:r>
              <a:r>
                <a:rPr lang="zh-CN" altLang="en-US" sz="9600">
                  <a:solidFill>
                    <a:srgbClr val="FF0000"/>
                  </a:solidFill>
                  <a:latin typeface="Calibri" panose="020F0502020204030204" pitchFamily="34" charset="0"/>
                  <a:ea typeface="楷体_GB2312"/>
                  <a:cs typeface="楷体_GB2312"/>
                </a:rPr>
                <a:t>靶</a:t>
              </a:r>
              <a:endParaRPr lang="zh-CN" altLang="en-US" sz="9600">
                <a:solidFill>
                  <a:srgbClr val="FF0000"/>
                </a:solidFill>
                <a:latin typeface="Calibri" panose="020F0502020204030204" pitchFamily="34" charset="0"/>
                <a:ea typeface="楷体_GB2312"/>
                <a:cs typeface="楷体_GB2312"/>
              </a:endParaRPr>
            </a:p>
          </p:txBody>
        </p:sp>
        <p:sp>
          <p:nvSpPr>
            <p:cNvPr id="54286" name="Text Box 6"/>
            <p:cNvSpPr txBox="1">
              <a:spLocks noChangeArrowheads="1"/>
            </p:cNvSpPr>
            <p:nvPr/>
          </p:nvSpPr>
          <p:spPr bwMode="auto">
            <a:xfrm>
              <a:off x="4224" y="1296"/>
              <a:ext cx="648" cy="6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6600" b="1">
                  <a:latin typeface="宋体" panose="02010600030101010101" pitchFamily="2" charset="-122"/>
                </a:rPr>
                <a:t>b</a:t>
              </a:r>
              <a:r>
                <a:rPr lang="en-US" altLang="zh-CN" sz="6600" b="1">
                  <a:latin typeface="黑体" panose="02010609060101010101" pitchFamily="49" charset="-122"/>
                  <a:ea typeface="黑体" panose="02010609060101010101" pitchFamily="49" charset="-122"/>
                </a:rPr>
                <a:t>ǎ</a:t>
              </a:r>
              <a:endParaRPr lang="en-US" altLang="zh-CN" sz="6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54276" name="Picture 13" descr="打靶的小女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4191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5"/>
          <p:cNvGrpSpPr/>
          <p:nvPr/>
        </p:nvGrpSpPr>
        <p:grpSpPr bwMode="auto">
          <a:xfrm>
            <a:off x="3276600" y="4419600"/>
            <a:ext cx="5673725" cy="1708150"/>
            <a:chOff x="2064" y="2784"/>
            <a:chExt cx="3574" cy="1076"/>
          </a:xfrm>
        </p:grpSpPr>
        <p:grpSp>
          <p:nvGrpSpPr>
            <p:cNvPr id="54278" name="Group 15"/>
            <p:cNvGrpSpPr/>
            <p:nvPr/>
          </p:nvGrpSpPr>
          <p:grpSpPr bwMode="auto">
            <a:xfrm>
              <a:off x="2064" y="2880"/>
              <a:ext cx="1270" cy="980"/>
              <a:chOff x="567" y="2178"/>
              <a:chExt cx="1270" cy="980"/>
            </a:xfrm>
          </p:grpSpPr>
          <p:sp>
            <p:nvSpPr>
              <p:cNvPr id="54283" name="Text Box 16"/>
              <p:cNvSpPr txBox="1">
                <a:spLocks noChangeArrowheads="1"/>
              </p:cNvSpPr>
              <p:nvPr/>
            </p:nvSpPr>
            <p:spPr bwMode="auto">
              <a:xfrm>
                <a:off x="567" y="2178"/>
                <a:ext cx="862" cy="98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9600">
                    <a:solidFill>
                      <a:srgbClr val="FF3399"/>
                    </a:solidFill>
                    <a:latin typeface="Calibri" panose="020F0502020204030204" pitchFamily="34" charset="0"/>
                  </a:rPr>
                  <a:t>b</a:t>
                </a:r>
                <a:endParaRPr lang="en-US" altLang="zh-CN" sz="9600">
                  <a:solidFill>
                    <a:srgbClr val="FF3399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4284" name="Line 17"/>
              <p:cNvSpPr>
                <a:spLocks noChangeShapeType="1"/>
              </p:cNvSpPr>
              <p:nvPr/>
            </p:nvSpPr>
            <p:spPr bwMode="auto">
              <a:xfrm>
                <a:off x="1111" y="2750"/>
                <a:ext cx="726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4279" name="Group 18"/>
            <p:cNvGrpSpPr/>
            <p:nvPr/>
          </p:nvGrpSpPr>
          <p:grpSpPr bwMode="auto">
            <a:xfrm>
              <a:off x="3312" y="2784"/>
              <a:ext cx="1135" cy="980"/>
              <a:chOff x="1791" y="2087"/>
              <a:chExt cx="1135" cy="980"/>
            </a:xfrm>
          </p:grpSpPr>
          <p:sp>
            <p:nvSpPr>
              <p:cNvPr id="54281" name="Text Box 19"/>
              <p:cNvSpPr txBox="1">
                <a:spLocks noChangeArrowheads="1"/>
              </p:cNvSpPr>
              <p:nvPr/>
            </p:nvSpPr>
            <p:spPr bwMode="auto">
              <a:xfrm>
                <a:off x="1791" y="2087"/>
                <a:ext cx="816" cy="98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9600" b="1">
                    <a:solidFill>
                      <a:srgbClr val="FF3399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ǎ</a:t>
                </a:r>
                <a:endParaRPr lang="en-US" altLang="zh-CN" sz="9600" b="1">
                  <a:solidFill>
                    <a:srgbClr val="FF3399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4282" name="Line 20"/>
              <p:cNvSpPr>
                <a:spLocks noChangeShapeType="1"/>
              </p:cNvSpPr>
              <p:nvPr/>
            </p:nvSpPr>
            <p:spPr bwMode="auto">
              <a:xfrm>
                <a:off x="2200" y="2750"/>
                <a:ext cx="726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4280" name="Text Box 24"/>
            <p:cNvSpPr txBox="1">
              <a:spLocks noChangeArrowheads="1"/>
            </p:cNvSpPr>
            <p:nvPr/>
          </p:nvSpPr>
          <p:spPr bwMode="auto">
            <a:xfrm>
              <a:off x="4512" y="2880"/>
              <a:ext cx="1126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 b="1">
                  <a:solidFill>
                    <a:schemeClr val="accent2"/>
                  </a:solidFill>
                  <a:latin typeface="Calibri" panose="020F0502020204030204" pitchFamily="34" charset="0"/>
                </a:rPr>
                <a:t>b</a:t>
              </a:r>
              <a:r>
                <a:rPr lang="en-US" altLang="zh-CN" sz="9600" b="1">
                  <a:solidFill>
                    <a:schemeClr val="accent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ǎ</a:t>
              </a:r>
              <a:endParaRPr lang="en-US" altLang="zh-CN" sz="9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 descr="卡通背景3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5" descr="大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95625"/>
            <a:ext cx="45720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4648200" y="3124200"/>
            <a:ext cx="434975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660066"/>
                </a:solidFill>
                <a:latin typeface="Calibri" panose="020F0502020204030204" pitchFamily="34" charset="0"/>
                <a:ea typeface="楷体_GB2312"/>
                <a:cs typeface="楷体_GB2312"/>
              </a:rPr>
              <a:t>图上画的是什么？</a:t>
            </a:r>
            <a:endParaRPr lang="zh-CN" altLang="en-US" sz="4000" b="1">
              <a:solidFill>
                <a:srgbClr val="660066"/>
              </a:solidFill>
              <a:latin typeface="Calibri" panose="020F0502020204030204" pitchFamily="34" charset="0"/>
              <a:ea typeface="楷体_GB2312"/>
              <a:cs typeface="楷体_GB2312"/>
            </a:endParaRPr>
          </a:p>
        </p:txBody>
      </p:sp>
      <p:grpSp>
        <p:nvGrpSpPr>
          <p:cNvPr id="2" name="Group 20"/>
          <p:cNvGrpSpPr/>
          <p:nvPr/>
        </p:nvGrpSpPr>
        <p:grpSpPr bwMode="auto">
          <a:xfrm>
            <a:off x="609600" y="304800"/>
            <a:ext cx="3429000" cy="2546350"/>
            <a:chOff x="384" y="192"/>
            <a:chExt cx="2160" cy="1604"/>
          </a:xfrm>
        </p:grpSpPr>
        <p:sp>
          <p:nvSpPr>
            <p:cNvPr id="55307" name="Text Box 7"/>
            <p:cNvSpPr txBox="1">
              <a:spLocks noChangeArrowheads="1"/>
            </p:cNvSpPr>
            <p:nvPr/>
          </p:nvSpPr>
          <p:spPr bwMode="auto">
            <a:xfrm>
              <a:off x="384" y="816"/>
              <a:ext cx="2160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9600" b="1">
                  <a:latin typeface="Calibri" panose="020F0502020204030204" pitchFamily="34" charset="0"/>
                  <a:ea typeface="楷体_GB2312"/>
                  <a:cs typeface="楷体_GB2312"/>
                </a:rPr>
                <a:t>大</a:t>
              </a:r>
              <a:r>
                <a:rPr lang="zh-CN" altLang="en-US" sz="9600" b="1">
                  <a:solidFill>
                    <a:srgbClr val="FF0000"/>
                  </a:solidFill>
                  <a:latin typeface="Calibri" panose="020F0502020204030204" pitchFamily="34" charset="0"/>
                  <a:ea typeface="楷体_GB2312"/>
                  <a:cs typeface="楷体_GB2312"/>
                </a:rPr>
                <a:t>坝</a:t>
              </a:r>
              <a:endParaRPr lang="zh-CN" altLang="en-US" sz="9600" b="1">
                <a:solidFill>
                  <a:srgbClr val="FF0000"/>
                </a:solidFill>
                <a:latin typeface="Calibri" panose="020F0502020204030204" pitchFamily="34" charset="0"/>
                <a:ea typeface="楷体_GB2312"/>
                <a:cs typeface="楷体_GB2312"/>
              </a:endParaRPr>
            </a:p>
          </p:txBody>
        </p:sp>
        <p:sp>
          <p:nvSpPr>
            <p:cNvPr id="55308" name="Text Box 8"/>
            <p:cNvSpPr txBox="1">
              <a:spLocks noChangeArrowheads="1"/>
            </p:cNvSpPr>
            <p:nvPr/>
          </p:nvSpPr>
          <p:spPr bwMode="auto">
            <a:xfrm>
              <a:off x="1152" y="192"/>
              <a:ext cx="1076" cy="9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8800" b="1">
                  <a:latin typeface="宋体" panose="02010600030101010101" pitchFamily="2" charset="-122"/>
                </a:rPr>
                <a:t>bà</a:t>
              </a:r>
              <a:endParaRPr lang="en-US" altLang="zh-CN" sz="8800" b="1">
                <a:latin typeface="宋体" panose="02010600030101010101" pitchFamily="2" charset="-122"/>
              </a:endParaRPr>
            </a:p>
          </p:txBody>
        </p:sp>
      </p:grpSp>
      <p:grpSp>
        <p:nvGrpSpPr>
          <p:cNvPr id="3" name="Group 19"/>
          <p:cNvGrpSpPr/>
          <p:nvPr/>
        </p:nvGrpSpPr>
        <p:grpSpPr bwMode="auto">
          <a:xfrm>
            <a:off x="3505200" y="1066800"/>
            <a:ext cx="5638800" cy="1708150"/>
            <a:chOff x="2208" y="672"/>
            <a:chExt cx="3552" cy="1076"/>
          </a:xfrm>
        </p:grpSpPr>
        <p:sp>
          <p:nvSpPr>
            <p:cNvPr id="55302" name="Text Box 10"/>
            <p:cNvSpPr txBox="1">
              <a:spLocks noChangeArrowheads="1"/>
            </p:cNvSpPr>
            <p:nvPr/>
          </p:nvSpPr>
          <p:spPr bwMode="auto">
            <a:xfrm>
              <a:off x="2208" y="768"/>
              <a:ext cx="891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chemeClr val="hlink"/>
                  </a:solidFill>
                  <a:latin typeface="Calibri" panose="020F0502020204030204" pitchFamily="34" charset="0"/>
                </a:rPr>
                <a:t>b</a:t>
              </a:r>
              <a:endParaRPr lang="en-US" altLang="zh-CN" sz="9600">
                <a:solidFill>
                  <a:schemeClr val="hlin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303" name="Line 11"/>
            <p:cNvSpPr>
              <a:spLocks noChangeShapeType="1"/>
            </p:cNvSpPr>
            <p:nvPr/>
          </p:nvSpPr>
          <p:spPr bwMode="auto">
            <a:xfrm flipV="1">
              <a:off x="2736" y="1344"/>
              <a:ext cx="388" cy="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04" name="Text Box 13"/>
            <p:cNvSpPr txBox="1">
              <a:spLocks noChangeArrowheads="1"/>
            </p:cNvSpPr>
            <p:nvPr/>
          </p:nvSpPr>
          <p:spPr bwMode="auto">
            <a:xfrm>
              <a:off x="3120" y="720"/>
              <a:ext cx="705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 b="1">
                  <a:solidFill>
                    <a:schemeClr val="hlink"/>
                  </a:solidFill>
                  <a:latin typeface="宋体" panose="02010600030101010101" pitchFamily="2" charset="-122"/>
                </a:rPr>
                <a:t>à</a:t>
              </a:r>
              <a:endParaRPr lang="en-US" altLang="zh-CN" sz="9600" b="1">
                <a:solidFill>
                  <a:schemeClr val="hlin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305" name="Line 14"/>
            <p:cNvSpPr>
              <a:spLocks noChangeShapeType="1"/>
            </p:cNvSpPr>
            <p:nvPr/>
          </p:nvSpPr>
          <p:spPr bwMode="auto">
            <a:xfrm>
              <a:off x="3648" y="1344"/>
              <a:ext cx="547" cy="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06" name="Text Box 15"/>
            <p:cNvSpPr txBox="1">
              <a:spLocks noChangeArrowheads="1"/>
            </p:cNvSpPr>
            <p:nvPr/>
          </p:nvSpPr>
          <p:spPr bwMode="auto">
            <a:xfrm>
              <a:off x="4306" y="672"/>
              <a:ext cx="1454" cy="9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 b="1">
                  <a:solidFill>
                    <a:srgbClr val="FF6600"/>
                  </a:solidFill>
                  <a:latin typeface="宋体" panose="02010600030101010101" pitchFamily="2" charset="-122"/>
                </a:rPr>
                <a:t>bà</a:t>
              </a:r>
              <a:endParaRPr lang="en-US" altLang="zh-CN" sz="9600" b="1">
                <a:solidFill>
                  <a:srgbClr val="FF6600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e6247e4a7613743409f7efb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322" name="Group 3"/>
          <p:cNvGrpSpPr/>
          <p:nvPr/>
        </p:nvGrpSpPr>
        <p:grpSpPr bwMode="auto">
          <a:xfrm>
            <a:off x="1692275" y="534988"/>
            <a:ext cx="2082800" cy="1554162"/>
            <a:chOff x="567" y="119"/>
            <a:chExt cx="1270" cy="1221"/>
          </a:xfrm>
        </p:grpSpPr>
        <p:sp>
          <p:nvSpPr>
            <p:cNvPr id="56348" name="Text Box 4"/>
            <p:cNvSpPr txBox="1">
              <a:spLocks noChangeArrowheads="1"/>
            </p:cNvSpPr>
            <p:nvPr/>
          </p:nvSpPr>
          <p:spPr bwMode="auto">
            <a:xfrm>
              <a:off x="567" y="119"/>
              <a:ext cx="862" cy="12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008080"/>
                  </a:solidFill>
                  <a:latin typeface="Calibri" panose="020F0502020204030204" pitchFamily="34" charset="0"/>
                </a:rPr>
                <a:t>b</a:t>
              </a:r>
              <a:endParaRPr lang="en-US" altLang="zh-CN" sz="9600">
                <a:solidFill>
                  <a:srgbClr val="00808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349" name="Line 5"/>
            <p:cNvSpPr>
              <a:spLocks noChangeShapeType="1"/>
            </p:cNvSpPr>
            <p:nvPr/>
          </p:nvSpPr>
          <p:spPr bwMode="auto">
            <a:xfrm>
              <a:off x="1111" y="709"/>
              <a:ext cx="72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6323" name="Group 6"/>
          <p:cNvGrpSpPr/>
          <p:nvPr/>
        </p:nvGrpSpPr>
        <p:grpSpPr bwMode="auto">
          <a:xfrm>
            <a:off x="1692275" y="1885950"/>
            <a:ext cx="2082800" cy="1555750"/>
            <a:chOff x="567" y="1180"/>
            <a:chExt cx="1270" cy="1221"/>
          </a:xfrm>
        </p:grpSpPr>
        <p:sp>
          <p:nvSpPr>
            <p:cNvPr id="56346" name="Text Box 7"/>
            <p:cNvSpPr txBox="1">
              <a:spLocks noChangeArrowheads="1"/>
            </p:cNvSpPr>
            <p:nvPr/>
          </p:nvSpPr>
          <p:spPr bwMode="auto">
            <a:xfrm>
              <a:off x="567" y="1180"/>
              <a:ext cx="862" cy="12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008080"/>
                  </a:solidFill>
                  <a:latin typeface="Calibri" panose="020F0502020204030204" pitchFamily="34" charset="0"/>
                </a:rPr>
                <a:t>b</a:t>
              </a:r>
              <a:endParaRPr lang="en-US" altLang="zh-CN" sz="9600">
                <a:solidFill>
                  <a:srgbClr val="00808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347" name="Line 8"/>
            <p:cNvSpPr>
              <a:spLocks noChangeShapeType="1"/>
            </p:cNvSpPr>
            <p:nvPr/>
          </p:nvSpPr>
          <p:spPr bwMode="auto">
            <a:xfrm>
              <a:off x="1111" y="1752"/>
              <a:ext cx="72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6324" name="Group 9"/>
          <p:cNvGrpSpPr/>
          <p:nvPr/>
        </p:nvGrpSpPr>
        <p:grpSpPr bwMode="auto">
          <a:xfrm>
            <a:off x="1692275" y="3157538"/>
            <a:ext cx="2082800" cy="1554162"/>
            <a:chOff x="567" y="2178"/>
            <a:chExt cx="1270" cy="1221"/>
          </a:xfrm>
        </p:grpSpPr>
        <p:sp>
          <p:nvSpPr>
            <p:cNvPr id="56344" name="Text Box 10"/>
            <p:cNvSpPr txBox="1">
              <a:spLocks noChangeArrowheads="1"/>
            </p:cNvSpPr>
            <p:nvPr/>
          </p:nvSpPr>
          <p:spPr bwMode="auto">
            <a:xfrm>
              <a:off x="567" y="2178"/>
              <a:ext cx="862" cy="12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008080"/>
                  </a:solidFill>
                  <a:latin typeface="Calibri" panose="020F0502020204030204" pitchFamily="34" charset="0"/>
                </a:rPr>
                <a:t>b</a:t>
              </a:r>
              <a:endParaRPr lang="en-US" altLang="zh-CN" sz="9600">
                <a:solidFill>
                  <a:srgbClr val="00808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345" name="Line 11"/>
            <p:cNvSpPr>
              <a:spLocks noChangeShapeType="1"/>
            </p:cNvSpPr>
            <p:nvPr/>
          </p:nvSpPr>
          <p:spPr bwMode="auto">
            <a:xfrm>
              <a:off x="1111" y="2750"/>
              <a:ext cx="72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6325" name="Group 12"/>
          <p:cNvGrpSpPr/>
          <p:nvPr/>
        </p:nvGrpSpPr>
        <p:grpSpPr bwMode="auto">
          <a:xfrm>
            <a:off x="1692275" y="4543425"/>
            <a:ext cx="2082800" cy="1555750"/>
            <a:chOff x="567" y="3267"/>
            <a:chExt cx="1270" cy="1221"/>
          </a:xfrm>
        </p:grpSpPr>
        <p:sp>
          <p:nvSpPr>
            <p:cNvPr id="56342" name="Text Box 13"/>
            <p:cNvSpPr txBox="1">
              <a:spLocks noChangeArrowheads="1"/>
            </p:cNvSpPr>
            <p:nvPr/>
          </p:nvSpPr>
          <p:spPr bwMode="auto">
            <a:xfrm>
              <a:off x="567" y="3267"/>
              <a:ext cx="862" cy="12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008080"/>
                  </a:solidFill>
                  <a:latin typeface="Calibri" panose="020F0502020204030204" pitchFamily="34" charset="0"/>
                </a:rPr>
                <a:t>b</a:t>
              </a:r>
              <a:endParaRPr lang="en-US" altLang="zh-CN" sz="9600">
                <a:solidFill>
                  <a:srgbClr val="00808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343" name="Line 14"/>
            <p:cNvSpPr>
              <a:spLocks noChangeShapeType="1"/>
            </p:cNvSpPr>
            <p:nvPr/>
          </p:nvSpPr>
          <p:spPr bwMode="auto">
            <a:xfrm>
              <a:off x="1111" y="3838"/>
              <a:ext cx="72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6326" name="Group 15"/>
          <p:cNvGrpSpPr/>
          <p:nvPr/>
        </p:nvGrpSpPr>
        <p:grpSpPr bwMode="auto">
          <a:xfrm>
            <a:off x="3698875" y="476250"/>
            <a:ext cx="1935163" cy="1555750"/>
            <a:chOff x="1791" y="73"/>
            <a:chExt cx="1180" cy="1221"/>
          </a:xfrm>
        </p:grpSpPr>
        <p:sp>
          <p:nvSpPr>
            <p:cNvPr id="56340" name="Text Box 16"/>
            <p:cNvSpPr txBox="1">
              <a:spLocks noChangeArrowheads="1"/>
            </p:cNvSpPr>
            <p:nvPr/>
          </p:nvSpPr>
          <p:spPr bwMode="auto">
            <a:xfrm>
              <a:off x="1791" y="73"/>
              <a:ext cx="591" cy="12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 dirty="0">
                  <a:solidFill>
                    <a:srgbClr val="6600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ā</a:t>
              </a:r>
              <a:endParaRPr lang="en-US" altLang="zh-CN" sz="9600" dirty="0">
                <a:solidFill>
                  <a:srgbClr val="6600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6341" name="Line 17"/>
            <p:cNvSpPr>
              <a:spLocks noChangeShapeType="1"/>
            </p:cNvSpPr>
            <p:nvPr/>
          </p:nvSpPr>
          <p:spPr bwMode="auto">
            <a:xfrm>
              <a:off x="2245" y="709"/>
              <a:ext cx="72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6327" name="Group 18"/>
          <p:cNvGrpSpPr/>
          <p:nvPr/>
        </p:nvGrpSpPr>
        <p:grpSpPr bwMode="auto">
          <a:xfrm>
            <a:off x="3698875" y="1770063"/>
            <a:ext cx="1862138" cy="1555750"/>
            <a:chOff x="1791" y="1089"/>
            <a:chExt cx="1135" cy="1221"/>
          </a:xfrm>
        </p:grpSpPr>
        <p:sp>
          <p:nvSpPr>
            <p:cNvPr id="56338" name="Text Box 19"/>
            <p:cNvSpPr txBox="1">
              <a:spLocks noChangeArrowheads="1"/>
            </p:cNvSpPr>
            <p:nvPr/>
          </p:nvSpPr>
          <p:spPr bwMode="auto">
            <a:xfrm>
              <a:off x="1791" y="1089"/>
              <a:ext cx="817" cy="12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6600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á</a:t>
              </a:r>
              <a:endParaRPr lang="en-US" altLang="zh-CN" sz="9600">
                <a:solidFill>
                  <a:srgbClr val="6600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6339" name="Line 20"/>
            <p:cNvSpPr>
              <a:spLocks noChangeShapeType="1"/>
            </p:cNvSpPr>
            <p:nvPr/>
          </p:nvSpPr>
          <p:spPr bwMode="auto">
            <a:xfrm>
              <a:off x="2200" y="1752"/>
              <a:ext cx="72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6328" name="Group 21"/>
          <p:cNvGrpSpPr/>
          <p:nvPr/>
        </p:nvGrpSpPr>
        <p:grpSpPr bwMode="auto">
          <a:xfrm>
            <a:off x="3698875" y="3041650"/>
            <a:ext cx="1862138" cy="1557338"/>
            <a:chOff x="1791" y="2087"/>
            <a:chExt cx="1135" cy="1223"/>
          </a:xfrm>
        </p:grpSpPr>
        <p:sp>
          <p:nvSpPr>
            <p:cNvPr id="56336" name="Text Box 22"/>
            <p:cNvSpPr txBox="1">
              <a:spLocks noChangeArrowheads="1"/>
            </p:cNvSpPr>
            <p:nvPr/>
          </p:nvSpPr>
          <p:spPr bwMode="auto">
            <a:xfrm>
              <a:off x="1791" y="2087"/>
              <a:ext cx="816" cy="12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6600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ǎ</a:t>
              </a:r>
              <a:endParaRPr lang="en-US" altLang="zh-CN" sz="9600">
                <a:solidFill>
                  <a:srgbClr val="6600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6337" name="Line 23"/>
            <p:cNvSpPr>
              <a:spLocks noChangeShapeType="1"/>
            </p:cNvSpPr>
            <p:nvPr/>
          </p:nvSpPr>
          <p:spPr bwMode="auto">
            <a:xfrm>
              <a:off x="2200" y="2750"/>
              <a:ext cx="72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6329" name="Group 24"/>
          <p:cNvGrpSpPr/>
          <p:nvPr/>
        </p:nvGrpSpPr>
        <p:grpSpPr bwMode="auto">
          <a:xfrm>
            <a:off x="3698875" y="4427538"/>
            <a:ext cx="1935163" cy="1555750"/>
            <a:chOff x="1791" y="3176"/>
            <a:chExt cx="1180" cy="1221"/>
          </a:xfrm>
        </p:grpSpPr>
        <p:sp>
          <p:nvSpPr>
            <p:cNvPr id="56334" name="Text Box 25"/>
            <p:cNvSpPr txBox="1">
              <a:spLocks noChangeArrowheads="1"/>
            </p:cNvSpPr>
            <p:nvPr/>
          </p:nvSpPr>
          <p:spPr bwMode="auto">
            <a:xfrm>
              <a:off x="1791" y="3176"/>
              <a:ext cx="682" cy="12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6600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à</a:t>
              </a:r>
              <a:endParaRPr lang="en-US" altLang="zh-CN" sz="9600">
                <a:solidFill>
                  <a:srgbClr val="6600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6335" name="Line 26"/>
            <p:cNvSpPr>
              <a:spLocks noChangeShapeType="1"/>
            </p:cNvSpPr>
            <p:nvPr/>
          </p:nvSpPr>
          <p:spPr bwMode="auto">
            <a:xfrm>
              <a:off x="2245" y="3838"/>
              <a:ext cx="72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6330" name="Text Box 27"/>
          <p:cNvSpPr txBox="1">
            <a:spLocks noChangeArrowheads="1"/>
          </p:cNvSpPr>
          <p:nvPr/>
        </p:nvSpPr>
        <p:spPr bwMode="auto">
          <a:xfrm>
            <a:off x="5634038" y="534988"/>
            <a:ext cx="2827337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 b="1">
                <a:solidFill>
                  <a:srgbClr val="FF6600"/>
                </a:solidFill>
                <a:latin typeface="宋体" panose="02010600030101010101" pitchFamily="2" charset="-122"/>
              </a:rPr>
              <a:t>bā</a:t>
            </a:r>
            <a:endParaRPr lang="en-US" altLang="zh-CN" sz="9600" b="1">
              <a:solidFill>
                <a:srgbClr val="FF6600"/>
              </a:solidFill>
              <a:latin typeface="宋体" panose="02010600030101010101" pitchFamily="2" charset="-122"/>
            </a:endParaRPr>
          </a:p>
        </p:txBody>
      </p:sp>
      <p:sp>
        <p:nvSpPr>
          <p:cNvPr id="56331" name="Text Box 28"/>
          <p:cNvSpPr txBox="1">
            <a:spLocks noChangeArrowheads="1"/>
          </p:cNvSpPr>
          <p:nvPr/>
        </p:nvSpPr>
        <p:spPr bwMode="auto">
          <a:xfrm>
            <a:off x="5634038" y="1747838"/>
            <a:ext cx="1489075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 b="1">
                <a:solidFill>
                  <a:srgbClr val="FF6600"/>
                </a:solidFill>
                <a:latin typeface="宋体" panose="02010600030101010101" pitchFamily="2" charset="-122"/>
              </a:rPr>
              <a:t>bá</a:t>
            </a:r>
            <a:endParaRPr lang="en-US" altLang="zh-CN" sz="9600" b="1">
              <a:solidFill>
                <a:srgbClr val="FF6600"/>
              </a:solidFill>
              <a:latin typeface="宋体" panose="02010600030101010101" pitchFamily="2" charset="-122"/>
            </a:endParaRPr>
          </a:p>
        </p:txBody>
      </p:sp>
      <p:sp>
        <p:nvSpPr>
          <p:cNvPr id="56332" name="Text Box 29"/>
          <p:cNvSpPr txBox="1">
            <a:spLocks noChangeArrowheads="1"/>
          </p:cNvSpPr>
          <p:nvPr/>
        </p:nvSpPr>
        <p:spPr bwMode="auto">
          <a:xfrm>
            <a:off x="5634038" y="3076575"/>
            <a:ext cx="1787525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 b="1">
                <a:solidFill>
                  <a:srgbClr val="FF6600"/>
                </a:solidFill>
                <a:latin typeface="宋体" panose="02010600030101010101" pitchFamily="2" charset="-122"/>
              </a:rPr>
              <a:t>bǎ</a:t>
            </a:r>
            <a:endParaRPr lang="en-US" altLang="zh-CN" sz="9600" b="1">
              <a:solidFill>
                <a:srgbClr val="FF6600"/>
              </a:solidFill>
              <a:latin typeface="宋体" panose="02010600030101010101" pitchFamily="2" charset="-122"/>
            </a:endParaRPr>
          </a:p>
        </p:txBody>
      </p:sp>
      <p:sp>
        <p:nvSpPr>
          <p:cNvPr id="56333" name="Text Box 30"/>
          <p:cNvSpPr txBox="1">
            <a:spLocks noChangeArrowheads="1"/>
          </p:cNvSpPr>
          <p:nvPr/>
        </p:nvSpPr>
        <p:spPr bwMode="auto">
          <a:xfrm>
            <a:off x="5634038" y="4370388"/>
            <a:ext cx="2308225" cy="1554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 b="1">
                <a:solidFill>
                  <a:srgbClr val="FF6600"/>
                </a:solidFill>
                <a:latin typeface="宋体" panose="02010600030101010101" pitchFamily="2" charset="-122"/>
              </a:rPr>
              <a:t>bà</a:t>
            </a:r>
            <a:endParaRPr lang="en-US" altLang="zh-CN" sz="9600" b="1">
              <a:solidFill>
                <a:srgbClr val="FF66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5" descr="e6247e4a7613743409f7efb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346" name="Group 34"/>
          <p:cNvGrpSpPr/>
          <p:nvPr/>
        </p:nvGrpSpPr>
        <p:grpSpPr bwMode="auto">
          <a:xfrm>
            <a:off x="1763713" y="981075"/>
            <a:ext cx="6769100" cy="4437063"/>
            <a:chOff x="1111" y="391"/>
            <a:chExt cx="4264" cy="2795"/>
          </a:xfrm>
        </p:grpSpPr>
        <p:grpSp>
          <p:nvGrpSpPr>
            <p:cNvPr id="57347" name="Group 5"/>
            <p:cNvGrpSpPr/>
            <p:nvPr/>
          </p:nvGrpSpPr>
          <p:grpSpPr bwMode="auto">
            <a:xfrm>
              <a:off x="1111" y="428"/>
              <a:ext cx="1312" cy="979"/>
              <a:chOff x="567" y="119"/>
              <a:chExt cx="1270" cy="1221"/>
            </a:xfrm>
          </p:grpSpPr>
          <p:sp>
            <p:nvSpPr>
              <p:cNvPr id="57365" name="Text Box 6"/>
              <p:cNvSpPr txBox="1">
                <a:spLocks noChangeArrowheads="1"/>
              </p:cNvSpPr>
              <p:nvPr/>
            </p:nvSpPr>
            <p:spPr bwMode="auto">
              <a:xfrm>
                <a:off x="567" y="119"/>
                <a:ext cx="862" cy="1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9600">
                    <a:solidFill>
                      <a:srgbClr val="008080"/>
                    </a:solidFill>
                    <a:latin typeface="Calibri" panose="020F0502020204030204" pitchFamily="34" charset="0"/>
                  </a:rPr>
                  <a:t>b</a:t>
                </a:r>
                <a:endParaRPr lang="en-US" altLang="zh-CN" sz="9600">
                  <a:solidFill>
                    <a:srgbClr val="00808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7366" name="Line 7"/>
              <p:cNvSpPr>
                <a:spLocks noChangeShapeType="1"/>
              </p:cNvSpPr>
              <p:nvPr/>
            </p:nvSpPr>
            <p:spPr bwMode="auto">
              <a:xfrm>
                <a:off x="1111" y="709"/>
                <a:ext cx="726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7348" name="Group 8"/>
            <p:cNvGrpSpPr/>
            <p:nvPr/>
          </p:nvGrpSpPr>
          <p:grpSpPr bwMode="auto">
            <a:xfrm>
              <a:off x="1111" y="1344"/>
              <a:ext cx="1312" cy="980"/>
              <a:chOff x="567" y="1180"/>
              <a:chExt cx="1270" cy="1221"/>
            </a:xfrm>
          </p:grpSpPr>
          <p:sp>
            <p:nvSpPr>
              <p:cNvPr id="57363" name="Text Box 9"/>
              <p:cNvSpPr txBox="1">
                <a:spLocks noChangeArrowheads="1"/>
              </p:cNvSpPr>
              <p:nvPr/>
            </p:nvSpPr>
            <p:spPr bwMode="auto">
              <a:xfrm>
                <a:off x="567" y="1180"/>
                <a:ext cx="862" cy="1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9600">
                    <a:solidFill>
                      <a:srgbClr val="008080"/>
                    </a:solidFill>
                    <a:latin typeface="Calibri" panose="020F0502020204030204" pitchFamily="34" charset="0"/>
                  </a:rPr>
                  <a:t>b</a:t>
                </a:r>
                <a:endParaRPr lang="en-US" altLang="zh-CN" sz="9600">
                  <a:solidFill>
                    <a:srgbClr val="00808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7364" name="Line 10"/>
              <p:cNvSpPr>
                <a:spLocks noChangeShapeType="1"/>
              </p:cNvSpPr>
              <p:nvPr/>
            </p:nvSpPr>
            <p:spPr bwMode="auto">
              <a:xfrm>
                <a:off x="1111" y="1752"/>
                <a:ext cx="726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7349" name="Group 11"/>
            <p:cNvGrpSpPr/>
            <p:nvPr/>
          </p:nvGrpSpPr>
          <p:grpSpPr bwMode="auto">
            <a:xfrm>
              <a:off x="1111" y="2205"/>
              <a:ext cx="1312" cy="979"/>
              <a:chOff x="567" y="2178"/>
              <a:chExt cx="1270" cy="1221"/>
            </a:xfrm>
          </p:grpSpPr>
          <p:sp>
            <p:nvSpPr>
              <p:cNvPr id="57361" name="Text Box 12"/>
              <p:cNvSpPr txBox="1">
                <a:spLocks noChangeArrowheads="1"/>
              </p:cNvSpPr>
              <p:nvPr/>
            </p:nvSpPr>
            <p:spPr bwMode="auto">
              <a:xfrm>
                <a:off x="567" y="2178"/>
                <a:ext cx="862" cy="1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9600">
                    <a:solidFill>
                      <a:srgbClr val="008080"/>
                    </a:solidFill>
                    <a:latin typeface="Calibri" panose="020F0502020204030204" pitchFamily="34" charset="0"/>
                  </a:rPr>
                  <a:t>b</a:t>
                </a:r>
                <a:endParaRPr lang="en-US" altLang="zh-CN" sz="9600">
                  <a:solidFill>
                    <a:srgbClr val="00808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7362" name="Line 13"/>
              <p:cNvSpPr>
                <a:spLocks noChangeShapeType="1"/>
              </p:cNvSpPr>
              <p:nvPr/>
            </p:nvSpPr>
            <p:spPr bwMode="auto">
              <a:xfrm>
                <a:off x="1111" y="2750"/>
                <a:ext cx="726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7350" name="Group 17"/>
            <p:cNvGrpSpPr/>
            <p:nvPr/>
          </p:nvGrpSpPr>
          <p:grpSpPr bwMode="auto">
            <a:xfrm>
              <a:off x="2375" y="391"/>
              <a:ext cx="1219" cy="980"/>
              <a:chOff x="1791" y="73"/>
              <a:chExt cx="1180" cy="1221"/>
            </a:xfrm>
          </p:grpSpPr>
          <p:sp>
            <p:nvSpPr>
              <p:cNvPr id="57359" name="Text Box 18"/>
              <p:cNvSpPr txBox="1">
                <a:spLocks noChangeArrowheads="1"/>
              </p:cNvSpPr>
              <p:nvPr/>
            </p:nvSpPr>
            <p:spPr bwMode="auto">
              <a:xfrm>
                <a:off x="1791" y="73"/>
                <a:ext cx="591" cy="1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9600" dirty="0">
                    <a:solidFill>
                      <a:srgbClr val="6600CC"/>
                    </a:solidFill>
                    <a:latin typeface="Calibri" panose="020F0502020204030204" pitchFamily="34" charset="0"/>
                  </a:rPr>
                  <a:t>o</a:t>
                </a:r>
                <a:endParaRPr lang="en-US" altLang="zh-CN" sz="9600" dirty="0">
                  <a:solidFill>
                    <a:srgbClr val="6600CC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7360" name="Line 19"/>
              <p:cNvSpPr>
                <a:spLocks noChangeShapeType="1"/>
              </p:cNvSpPr>
              <p:nvPr/>
            </p:nvSpPr>
            <p:spPr bwMode="auto">
              <a:xfrm>
                <a:off x="2245" y="709"/>
                <a:ext cx="726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7351" name="Text Box 21"/>
            <p:cNvSpPr txBox="1">
              <a:spLocks noChangeArrowheads="1"/>
            </p:cNvSpPr>
            <p:nvPr/>
          </p:nvSpPr>
          <p:spPr bwMode="auto">
            <a:xfrm>
              <a:off x="2472" y="1344"/>
              <a:ext cx="844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6600CC"/>
                  </a:solidFill>
                  <a:latin typeface="Calibri" panose="020F0502020204030204" pitchFamily="34" charset="0"/>
                </a:rPr>
                <a:t>i</a:t>
              </a:r>
              <a:endParaRPr lang="en-US" altLang="zh-CN" sz="9600">
                <a:solidFill>
                  <a:srgbClr val="6600C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352" name="Line 22"/>
            <p:cNvSpPr>
              <a:spLocks noChangeShapeType="1"/>
            </p:cNvSpPr>
            <p:nvPr/>
          </p:nvSpPr>
          <p:spPr bwMode="auto">
            <a:xfrm>
              <a:off x="2880" y="1797"/>
              <a:ext cx="75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7353" name="Group 23"/>
            <p:cNvGrpSpPr/>
            <p:nvPr/>
          </p:nvGrpSpPr>
          <p:grpSpPr bwMode="auto">
            <a:xfrm>
              <a:off x="2381" y="2205"/>
              <a:ext cx="1173" cy="981"/>
              <a:chOff x="1791" y="2087"/>
              <a:chExt cx="1135" cy="1223"/>
            </a:xfrm>
          </p:grpSpPr>
          <p:sp>
            <p:nvSpPr>
              <p:cNvPr id="57357" name="Text Box 24"/>
              <p:cNvSpPr txBox="1">
                <a:spLocks noChangeArrowheads="1"/>
              </p:cNvSpPr>
              <p:nvPr/>
            </p:nvSpPr>
            <p:spPr bwMode="auto">
              <a:xfrm>
                <a:off x="1791" y="2087"/>
                <a:ext cx="816" cy="122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9600">
                    <a:solidFill>
                      <a:srgbClr val="6600CC"/>
                    </a:solidFill>
                    <a:latin typeface="Calibri" panose="020F0502020204030204" pitchFamily="34" charset="0"/>
                  </a:rPr>
                  <a:t>u</a:t>
                </a:r>
                <a:endParaRPr lang="en-US" altLang="zh-CN" sz="9600">
                  <a:solidFill>
                    <a:srgbClr val="6600CC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7358" name="Line 25"/>
              <p:cNvSpPr>
                <a:spLocks noChangeShapeType="1"/>
              </p:cNvSpPr>
              <p:nvPr/>
            </p:nvSpPr>
            <p:spPr bwMode="auto">
              <a:xfrm>
                <a:off x="2200" y="2750"/>
                <a:ext cx="726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7354" name="Text Box 29"/>
            <p:cNvSpPr txBox="1">
              <a:spLocks noChangeArrowheads="1"/>
            </p:cNvSpPr>
            <p:nvPr/>
          </p:nvSpPr>
          <p:spPr bwMode="auto">
            <a:xfrm>
              <a:off x="3594" y="428"/>
              <a:ext cx="1781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FF6600"/>
                  </a:solidFill>
                  <a:latin typeface="Calibri" panose="020F0502020204030204" pitchFamily="34" charset="0"/>
                </a:rPr>
                <a:t>bo</a:t>
              </a:r>
              <a:endParaRPr lang="en-US" altLang="zh-CN" sz="9600">
                <a:solidFill>
                  <a:srgbClr val="FF66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355" name="Text Box 30"/>
            <p:cNvSpPr txBox="1">
              <a:spLocks noChangeArrowheads="1"/>
            </p:cNvSpPr>
            <p:nvPr/>
          </p:nvSpPr>
          <p:spPr bwMode="auto">
            <a:xfrm>
              <a:off x="3606" y="1344"/>
              <a:ext cx="1599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FF6600"/>
                  </a:solidFill>
                  <a:latin typeface="Calibri" panose="020F0502020204030204" pitchFamily="34" charset="0"/>
                </a:rPr>
                <a:t>bi</a:t>
              </a:r>
              <a:endParaRPr lang="en-US" altLang="zh-CN" sz="9600">
                <a:solidFill>
                  <a:srgbClr val="FF66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356" name="Text Box 31"/>
            <p:cNvSpPr txBox="1">
              <a:spLocks noChangeArrowheads="1"/>
            </p:cNvSpPr>
            <p:nvPr/>
          </p:nvSpPr>
          <p:spPr bwMode="auto">
            <a:xfrm>
              <a:off x="3606" y="2205"/>
              <a:ext cx="1126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FF6600"/>
                  </a:solidFill>
                  <a:latin typeface="Calibri" panose="020F0502020204030204" pitchFamily="34" charset="0"/>
                </a:rPr>
                <a:t>bu</a:t>
              </a:r>
              <a:endParaRPr lang="en-US" altLang="zh-CN" sz="9600">
                <a:solidFill>
                  <a:srgbClr val="FF6600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370" name="Group 3"/>
          <p:cNvGrpSpPr/>
          <p:nvPr/>
        </p:nvGrpSpPr>
        <p:grpSpPr bwMode="auto">
          <a:xfrm>
            <a:off x="1619250" y="687388"/>
            <a:ext cx="5802313" cy="982662"/>
            <a:chOff x="0" y="0"/>
            <a:chExt cx="3655" cy="619"/>
          </a:xfrm>
        </p:grpSpPr>
        <p:sp>
          <p:nvSpPr>
            <p:cNvPr id="58394" name="Rectangle 4"/>
            <p:cNvSpPr>
              <a:spLocks noChangeArrowheads="1"/>
            </p:cNvSpPr>
            <p:nvPr/>
          </p:nvSpPr>
          <p:spPr bwMode="auto">
            <a:xfrm>
              <a:off x="0" y="94"/>
              <a:ext cx="351" cy="5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zh-CN" sz="4800" b="1" dirty="0">
                  <a:solidFill>
                    <a:srgbClr val="0000FF"/>
                  </a:solidFill>
                  <a:latin typeface="Calibri" panose="020F0502020204030204" pitchFamily="34" charset="0"/>
                </a:rPr>
                <a:t>b</a:t>
              </a:r>
              <a:endParaRPr lang="zh-CN" altLang="zh-CN" sz="48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395" name="Line 5"/>
            <p:cNvSpPr>
              <a:spLocks noChangeShapeType="1"/>
            </p:cNvSpPr>
            <p:nvPr/>
          </p:nvSpPr>
          <p:spPr bwMode="auto">
            <a:xfrm>
              <a:off x="363" y="366"/>
              <a:ext cx="75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8396" name="Group 6"/>
            <p:cNvGrpSpPr/>
            <p:nvPr/>
          </p:nvGrpSpPr>
          <p:grpSpPr bwMode="auto">
            <a:xfrm>
              <a:off x="1089" y="0"/>
              <a:ext cx="1067" cy="576"/>
              <a:chOff x="0" y="0"/>
              <a:chExt cx="1067" cy="576"/>
            </a:xfrm>
          </p:grpSpPr>
          <p:sp>
            <p:nvSpPr>
              <p:cNvPr id="58399" name="Line 7"/>
              <p:cNvSpPr>
                <a:spLocks noChangeShapeType="1"/>
              </p:cNvSpPr>
              <p:nvPr/>
            </p:nvSpPr>
            <p:spPr bwMode="auto">
              <a:xfrm>
                <a:off x="317" y="366"/>
                <a:ext cx="750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00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34" cy="57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zh-CN" sz="5400" b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ō</a:t>
                </a:r>
                <a:endParaRPr lang="zh-CN" altLang="zh-CN" sz="5400" b="1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8397" name="Rectangle 9"/>
            <p:cNvSpPr>
              <a:spLocks noChangeArrowheads="1"/>
            </p:cNvSpPr>
            <p:nvPr/>
          </p:nvSpPr>
          <p:spPr bwMode="auto">
            <a:xfrm>
              <a:off x="2223" y="43"/>
              <a:ext cx="569" cy="5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zh-CN" sz="4800" b="1">
                  <a:solidFill>
                    <a:srgbClr val="0033CC"/>
                  </a:solidFill>
                  <a:latin typeface="Calibri" panose="020F0502020204030204" pitchFamily="34" charset="0"/>
                </a:rPr>
                <a:t>b</a:t>
              </a:r>
              <a:r>
                <a:rPr lang="zh-CN" altLang="zh-CN" sz="5400" b="1">
                  <a:solidFill>
                    <a:srgbClr val="0033CC"/>
                  </a:solidFill>
                  <a:latin typeface="Calibri" panose="020F0502020204030204" pitchFamily="34" charset="0"/>
                </a:rPr>
                <a:t>ō</a:t>
              </a:r>
              <a:endParaRPr lang="zh-CN" altLang="zh-CN" sz="5400" b="1">
                <a:solidFill>
                  <a:srgbClr val="0033C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398" name="Rectangle 10"/>
            <p:cNvSpPr>
              <a:spLocks noChangeArrowheads="1"/>
            </p:cNvSpPr>
            <p:nvPr/>
          </p:nvSpPr>
          <p:spPr bwMode="auto">
            <a:xfrm>
              <a:off x="2767" y="94"/>
              <a:ext cx="888" cy="5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800" b="1">
                  <a:solidFill>
                    <a:srgbClr val="0033CC"/>
                  </a:solidFill>
                  <a:latin typeface="Calibri" panose="020F0502020204030204" pitchFamily="34" charset="0"/>
                </a:rPr>
                <a:t>广播</a:t>
              </a:r>
              <a:endParaRPr lang="zh-CN" altLang="en-US" sz="4800" b="1">
                <a:solidFill>
                  <a:srgbClr val="0033CC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11"/>
          <p:cNvGrpSpPr/>
          <p:nvPr/>
        </p:nvGrpSpPr>
        <p:grpSpPr bwMode="auto">
          <a:xfrm>
            <a:off x="1600200" y="3810000"/>
            <a:ext cx="8134350" cy="1017588"/>
            <a:chOff x="0" y="0"/>
            <a:chExt cx="5124" cy="479"/>
          </a:xfrm>
        </p:grpSpPr>
        <p:sp>
          <p:nvSpPr>
            <p:cNvPr id="58387" name="Rectangle 12"/>
            <p:cNvSpPr>
              <a:spLocks noChangeArrowheads="1"/>
            </p:cNvSpPr>
            <p:nvPr/>
          </p:nvSpPr>
          <p:spPr bwMode="auto">
            <a:xfrm>
              <a:off x="1092" y="43"/>
              <a:ext cx="351" cy="3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zh-CN" sz="4800" b="1">
                  <a:solidFill>
                    <a:srgbClr val="0000FF"/>
                  </a:solidFill>
                  <a:latin typeface="Calibri" panose="020F0502020204030204" pitchFamily="34" charset="0"/>
                </a:rPr>
                <a:t>ò</a:t>
              </a:r>
              <a:endParaRPr lang="zh-CN" altLang="zh-CN" sz="4800" b="1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58388" name="Group 13"/>
            <p:cNvGrpSpPr/>
            <p:nvPr/>
          </p:nvGrpSpPr>
          <p:grpSpPr bwMode="auto">
            <a:xfrm>
              <a:off x="0" y="0"/>
              <a:ext cx="5124" cy="479"/>
              <a:chOff x="0" y="0"/>
              <a:chExt cx="5124" cy="479"/>
            </a:xfrm>
          </p:grpSpPr>
          <p:sp>
            <p:nvSpPr>
              <p:cNvPr id="58389" name="Rectangle 14"/>
              <p:cNvSpPr>
                <a:spLocks noChangeArrowheads="1"/>
              </p:cNvSpPr>
              <p:nvPr/>
            </p:nvSpPr>
            <p:spPr bwMode="auto">
              <a:xfrm>
                <a:off x="2244" y="91"/>
                <a:ext cx="2880" cy="3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zh-CN" altLang="zh-CN" sz="4800" b="1">
                    <a:solidFill>
                      <a:srgbClr val="0033CC"/>
                    </a:solidFill>
                    <a:latin typeface="Calibri" panose="020F0502020204030204" pitchFamily="34" charset="0"/>
                  </a:rPr>
                  <a:t>bò  </a:t>
                </a:r>
                <a:r>
                  <a:rPr lang="zh-CN" altLang="en-US" sz="4800" b="1">
                    <a:solidFill>
                      <a:srgbClr val="0033CC"/>
                    </a:solidFill>
                    <a:latin typeface="Calibri" panose="020F0502020204030204" pitchFamily="34" charset="0"/>
                  </a:rPr>
                  <a:t>簸箕</a:t>
                </a:r>
                <a:endParaRPr lang="zh-CN" altLang="en-US" sz="4800" b="1">
                  <a:solidFill>
                    <a:srgbClr val="0033CC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8390" name="Rectangle 15"/>
              <p:cNvSpPr>
                <a:spLocks noChangeArrowheads="1"/>
              </p:cNvSpPr>
              <p:nvPr/>
            </p:nvSpPr>
            <p:spPr bwMode="auto">
              <a:xfrm>
                <a:off x="0" y="46"/>
                <a:ext cx="351" cy="3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zh-CN" altLang="zh-CN" sz="4800" b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b</a:t>
                </a:r>
                <a:endParaRPr lang="zh-CN" altLang="zh-CN" sz="4800" b="1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8391" name="Line 16"/>
              <p:cNvSpPr>
                <a:spLocks noChangeShapeType="1"/>
              </p:cNvSpPr>
              <p:nvPr/>
            </p:nvSpPr>
            <p:spPr bwMode="auto">
              <a:xfrm>
                <a:off x="363" y="318"/>
                <a:ext cx="750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92" name="Line 17"/>
              <p:cNvSpPr>
                <a:spLocks noChangeShapeType="1"/>
              </p:cNvSpPr>
              <p:nvPr/>
            </p:nvSpPr>
            <p:spPr bwMode="auto">
              <a:xfrm>
                <a:off x="1428" y="331"/>
                <a:ext cx="750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93" name="Rectangle 18"/>
              <p:cNvSpPr>
                <a:spLocks noChangeArrowheads="1"/>
              </p:cNvSpPr>
              <p:nvPr/>
            </p:nvSpPr>
            <p:spPr bwMode="auto">
              <a:xfrm>
                <a:off x="1180" y="0"/>
                <a:ext cx="116" cy="3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endParaRPr lang="zh-CN" altLang="zh-CN" sz="4800" b="1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6" name="Group 19"/>
          <p:cNvGrpSpPr/>
          <p:nvPr/>
        </p:nvGrpSpPr>
        <p:grpSpPr bwMode="auto">
          <a:xfrm>
            <a:off x="1600200" y="2895600"/>
            <a:ext cx="8134350" cy="990600"/>
            <a:chOff x="0" y="0"/>
            <a:chExt cx="5124" cy="624"/>
          </a:xfrm>
        </p:grpSpPr>
        <p:grpSp>
          <p:nvGrpSpPr>
            <p:cNvPr id="58380" name="Group 20"/>
            <p:cNvGrpSpPr/>
            <p:nvPr/>
          </p:nvGrpSpPr>
          <p:grpSpPr bwMode="auto">
            <a:xfrm>
              <a:off x="0" y="80"/>
              <a:ext cx="1113" cy="519"/>
              <a:chOff x="0" y="0"/>
              <a:chExt cx="1113" cy="519"/>
            </a:xfrm>
          </p:grpSpPr>
          <p:sp>
            <p:nvSpPr>
              <p:cNvPr id="58385" name="Rectangle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1" cy="51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zh-CN" sz="4800" b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b</a:t>
                </a:r>
                <a:endParaRPr lang="zh-CN" altLang="zh-CN" sz="4800" b="1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8386" name="Line 22"/>
              <p:cNvSpPr>
                <a:spLocks noChangeShapeType="1"/>
              </p:cNvSpPr>
              <p:nvPr/>
            </p:nvSpPr>
            <p:spPr bwMode="auto">
              <a:xfrm>
                <a:off x="363" y="272"/>
                <a:ext cx="750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8381" name="Group 23"/>
            <p:cNvGrpSpPr/>
            <p:nvPr/>
          </p:nvGrpSpPr>
          <p:grpSpPr bwMode="auto">
            <a:xfrm>
              <a:off x="1092" y="0"/>
              <a:ext cx="1067" cy="576"/>
              <a:chOff x="0" y="0"/>
              <a:chExt cx="1067" cy="576"/>
            </a:xfrm>
          </p:grpSpPr>
          <p:sp>
            <p:nvSpPr>
              <p:cNvPr id="58383" name="Line 24"/>
              <p:cNvSpPr>
                <a:spLocks noChangeShapeType="1"/>
              </p:cNvSpPr>
              <p:nvPr/>
            </p:nvSpPr>
            <p:spPr bwMode="auto">
              <a:xfrm>
                <a:off x="317" y="366"/>
                <a:ext cx="750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84" name="Rectangle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34" cy="57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5400" b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ǒ</a:t>
                </a:r>
                <a:endParaRPr lang="zh-CN" altLang="en-US" sz="5400" b="1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8382" name="Rectangle 26"/>
            <p:cNvSpPr>
              <a:spLocks noChangeArrowheads="1"/>
            </p:cNvSpPr>
            <p:nvPr/>
          </p:nvSpPr>
          <p:spPr bwMode="auto">
            <a:xfrm>
              <a:off x="2244" y="48"/>
              <a:ext cx="2880" cy="5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zh-CN" sz="4800" b="1">
                  <a:solidFill>
                    <a:srgbClr val="0033CC"/>
                  </a:solidFill>
                  <a:latin typeface="Calibri" panose="020F0502020204030204" pitchFamily="34" charset="0"/>
                </a:rPr>
                <a:t>b</a:t>
              </a:r>
              <a:r>
                <a:rPr lang="zh-CN" altLang="zh-CN" sz="5400" b="1">
                  <a:solidFill>
                    <a:srgbClr val="0033CC"/>
                  </a:solidFill>
                  <a:latin typeface="Calibri" panose="020F0502020204030204" pitchFamily="34" charset="0"/>
                </a:rPr>
                <a:t>ǒ</a:t>
              </a:r>
              <a:r>
                <a:rPr lang="en-US" altLang="zh-CN" sz="5400" b="1">
                  <a:solidFill>
                    <a:srgbClr val="0033CC"/>
                  </a:solidFill>
                  <a:latin typeface="Calibri" panose="020F0502020204030204" pitchFamily="34" charset="0"/>
                </a:rPr>
                <a:t>  </a:t>
              </a:r>
              <a:r>
                <a:rPr lang="zh-CN" altLang="en-US" sz="5400" b="1">
                  <a:solidFill>
                    <a:srgbClr val="0033CC"/>
                  </a:solidFill>
                  <a:latin typeface="Calibri" panose="020F0502020204030204" pitchFamily="34" charset="0"/>
                </a:rPr>
                <a:t>跛脚</a:t>
              </a:r>
              <a:endParaRPr lang="zh-CN" altLang="zh-CN" sz="5400" b="1">
                <a:solidFill>
                  <a:srgbClr val="0033CC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9" name="Group 27"/>
          <p:cNvGrpSpPr/>
          <p:nvPr/>
        </p:nvGrpSpPr>
        <p:grpSpPr bwMode="auto">
          <a:xfrm>
            <a:off x="1600200" y="1905000"/>
            <a:ext cx="8134350" cy="976313"/>
            <a:chOff x="0" y="0"/>
            <a:chExt cx="5124" cy="615"/>
          </a:xfrm>
        </p:grpSpPr>
        <p:sp>
          <p:nvSpPr>
            <p:cNvPr id="58374" name="Rectangle 28"/>
            <p:cNvSpPr>
              <a:spLocks noChangeArrowheads="1"/>
            </p:cNvSpPr>
            <p:nvPr/>
          </p:nvSpPr>
          <p:spPr bwMode="auto">
            <a:xfrm>
              <a:off x="0" y="15"/>
              <a:ext cx="351" cy="5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zh-CN" sz="4800" b="1">
                  <a:solidFill>
                    <a:srgbClr val="0000FF"/>
                  </a:solidFill>
                  <a:latin typeface="Calibri" panose="020F0502020204030204" pitchFamily="34" charset="0"/>
                </a:rPr>
                <a:t>b</a:t>
              </a:r>
              <a:endParaRPr lang="zh-CN" altLang="zh-CN" sz="4800" b="1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375" name="Line 29"/>
            <p:cNvSpPr>
              <a:spLocks noChangeShapeType="1"/>
            </p:cNvSpPr>
            <p:nvPr/>
          </p:nvSpPr>
          <p:spPr bwMode="auto">
            <a:xfrm>
              <a:off x="318" y="288"/>
              <a:ext cx="75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8376" name="Group 30"/>
            <p:cNvGrpSpPr/>
            <p:nvPr/>
          </p:nvGrpSpPr>
          <p:grpSpPr bwMode="auto">
            <a:xfrm>
              <a:off x="1092" y="0"/>
              <a:ext cx="1067" cy="519"/>
              <a:chOff x="0" y="0"/>
              <a:chExt cx="1067" cy="519"/>
            </a:xfrm>
          </p:grpSpPr>
          <p:sp>
            <p:nvSpPr>
              <p:cNvPr id="58378" name="Line 31"/>
              <p:cNvSpPr>
                <a:spLocks noChangeShapeType="1"/>
              </p:cNvSpPr>
              <p:nvPr/>
            </p:nvSpPr>
            <p:spPr bwMode="auto">
              <a:xfrm>
                <a:off x="317" y="295"/>
                <a:ext cx="750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79" name="Rectangle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1" cy="51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zh-CN" sz="4800" b="1">
                    <a:solidFill>
                      <a:srgbClr val="0000FF"/>
                    </a:solidFill>
                    <a:latin typeface="Calibri" panose="020F0502020204030204" pitchFamily="34" charset="0"/>
                  </a:rPr>
                  <a:t>ó</a:t>
                </a:r>
                <a:endParaRPr lang="zh-CN" altLang="zh-CN" sz="4800" b="1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8377" name="Rectangle 33"/>
            <p:cNvSpPr>
              <a:spLocks noChangeArrowheads="1"/>
            </p:cNvSpPr>
            <p:nvPr/>
          </p:nvSpPr>
          <p:spPr bwMode="auto">
            <a:xfrm>
              <a:off x="2244" y="96"/>
              <a:ext cx="2880" cy="5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zh-CN" sz="4800" b="1">
                  <a:solidFill>
                    <a:srgbClr val="0033CC"/>
                  </a:solidFill>
                  <a:latin typeface="Calibri" panose="020F0502020204030204" pitchFamily="34" charset="0"/>
                </a:rPr>
                <a:t>bó </a:t>
              </a:r>
              <a:r>
                <a:rPr lang="zh-CN" altLang="en-US" sz="4800" b="1">
                  <a:solidFill>
                    <a:srgbClr val="0033CC"/>
                  </a:solidFill>
                  <a:latin typeface="Calibri" panose="020F0502020204030204" pitchFamily="34" charset="0"/>
                </a:rPr>
                <a:t>博士</a:t>
              </a:r>
              <a:endParaRPr lang="zh-CN" altLang="en-US" sz="4800" b="1">
                <a:solidFill>
                  <a:srgbClr val="0033CC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0"/>
            <a:ext cx="8964612" cy="68580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endParaRPr lang="zh-CN" altLang="zh-CN" sz="6000" dirty="0" smtClean="0">
              <a:solidFill>
                <a:schemeClr val="hlink"/>
              </a:solidFill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zh-CN" altLang="zh-CN" sz="6000" dirty="0" smtClean="0">
                <a:solidFill>
                  <a:schemeClr val="hlink"/>
                </a:solidFill>
              </a:rPr>
              <a:t>bi</a:t>
            </a:r>
            <a:r>
              <a:rPr lang="zh-CN" altLang="zh-CN" sz="6000" dirty="0" smtClean="0"/>
              <a:t> </a:t>
            </a:r>
            <a:endParaRPr lang="zh-CN" altLang="zh-CN" sz="6000" dirty="0" smtClean="0"/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zh-CN" altLang="zh-CN" sz="7200" dirty="0" smtClean="0"/>
              <a:t>bī</a:t>
            </a:r>
            <a:r>
              <a:rPr lang="zh-CN" altLang="en-US" sz="4800" dirty="0" smtClean="0"/>
              <a:t>逼迫</a:t>
            </a:r>
            <a:endParaRPr lang="zh-CN" altLang="en-US" sz="4800" dirty="0" smtClean="0"/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zh-CN" altLang="zh-CN" sz="7200" dirty="0" smtClean="0"/>
              <a:t>bí</a:t>
            </a:r>
            <a:r>
              <a:rPr lang="zh-CN" altLang="en-US" sz="5400" dirty="0" smtClean="0"/>
              <a:t>鼻子</a:t>
            </a:r>
            <a:endParaRPr lang="zh-CN" altLang="en-US" sz="5400" dirty="0" smtClean="0"/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zh-CN" altLang="zh-CN" sz="7200" dirty="0" smtClean="0"/>
              <a:t>bǐ</a:t>
            </a:r>
            <a:r>
              <a:rPr lang="zh-CN" altLang="en-US" sz="4800" dirty="0" smtClean="0"/>
              <a:t>毛笔</a:t>
            </a:r>
            <a:endParaRPr lang="zh-CN" altLang="en-US" sz="4800" dirty="0" smtClean="0"/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zh-CN" altLang="zh-CN" sz="8000" dirty="0" smtClean="0"/>
              <a:t>bì</a:t>
            </a:r>
            <a:r>
              <a:rPr lang="zh-CN" altLang="en-US" sz="4800" dirty="0" smtClean="0"/>
              <a:t>必须</a:t>
            </a:r>
            <a:endParaRPr lang="zh-CN" alt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Administrator\Desktop\新建文件夹\bp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504363" cy="712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514600" y="2708275"/>
            <a:ext cx="962025" cy="1920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2000">
                <a:latin typeface="Comic Sans MS" panose="030F0702030302020204" pitchFamily="66" charset="0"/>
                <a:ea typeface="楷体_GB2312"/>
                <a:cs typeface="楷体_GB2312"/>
              </a:rPr>
              <a:t>a</a:t>
            </a:r>
            <a:endParaRPr lang="zh-CN" altLang="zh-CN" sz="12000">
              <a:latin typeface="Comic Sans MS" panose="030F0702030302020204" pitchFamily="66" charset="0"/>
              <a:ea typeface="楷体_GB2312"/>
              <a:cs typeface="楷体_GB2312"/>
            </a:endParaRPr>
          </a:p>
        </p:txBody>
      </p:sp>
      <p:grpSp>
        <p:nvGrpSpPr>
          <p:cNvPr id="2" name="Group 3"/>
          <p:cNvGrpSpPr/>
          <p:nvPr/>
        </p:nvGrpSpPr>
        <p:grpSpPr bwMode="auto">
          <a:xfrm>
            <a:off x="1219200" y="1295400"/>
            <a:ext cx="1447800" cy="2133600"/>
            <a:chOff x="0" y="0"/>
            <a:chExt cx="912" cy="1344"/>
          </a:xfrm>
        </p:grpSpPr>
        <p:sp>
          <p:nvSpPr>
            <p:cNvPr id="60433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610" cy="12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12000">
                  <a:latin typeface="Times New Roman" panose="02020603050405020304" pitchFamily="18" charset="0"/>
                  <a:ea typeface="楷体_GB2312"/>
                  <a:cs typeface="楷体_GB2312"/>
                </a:rPr>
                <a:t>b</a:t>
              </a:r>
              <a:endParaRPr lang="zh-CN" altLang="zh-CN" sz="12000">
                <a:latin typeface="Times New Roman" panose="02020603050405020304" pitchFamily="18" charset="0"/>
                <a:ea typeface="楷体_GB2312"/>
                <a:cs typeface="楷体_GB2312"/>
              </a:endParaRPr>
            </a:p>
          </p:txBody>
        </p:sp>
        <p:sp>
          <p:nvSpPr>
            <p:cNvPr id="60434" name="Line 5"/>
            <p:cNvSpPr>
              <a:spLocks noChangeShapeType="1"/>
            </p:cNvSpPr>
            <p:nvPr/>
          </p:nvSpPr>
          <p:spPr bwMode="auto">
            <a:xfrm>
              <a:off x="528" y="96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6"/>
          <p:cNvGrpSpPr/>
          <p:nvPr/>
        </p:nvGrpSpPr>
        <p:grpSpPr bwMode="auto">
          <a:xfrm>
            <a:off x="1066800" y="4267200"/>
            <a:ext cx="1600200" cy="1920875"/>
            <a:chOff x="0" y="0"/>
            <a:chExt cx="1008" cy="1210"/>
          </a:xfrm>
        </p:grpSpPr>
        <p:sp>
          <p:nvSpPr>
            <p:cNvPr id="60431" name="Text Box 7"/>
            <p:cNvSpPr txBox="1">
              <a:spLocks noChangeArrowheads="1"/>
            </p:cNvSpPr>
            <p:nvPr/>
          </p:nvSpPr>
          <p:spPr bwMode="auto">
            <a:xfrm>
              <a:off x="0" y="0"/>
              <a:ext cx="863" cy="12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zh-CN" sz="12000">
                  <a:latin typeface="Times New Roman" panose="02020603050405020304" pitchFamily="18" charset="0"/>
                  <a:ea typeface="楷体_GB2312"/>
                  <a:cs typeface="楷体_GB2312"/>
                </a:rPr>
                <a:t>m</a:t>
              </a:r>
              <a:endParaRPr lang="zh-CN" altLang="zh-CN" sz="12000">
                <a:latin typeface="Times New Roman" panose="02020603050405020304" pitchFamily="18" charset="0"/>
                <a:ea typeface="楷体_GB2312"/>
                <a:cs typeface="楷体_GB2312"/>
              </a:endParaRPr>
            </a:p>
          </p:txBody>
        </p:sp>
        <p:sp>
          <p:nvSpPr>
            <p:cNvPr id="60432" name="Line 8"/>
            <p:cNvSpPr>
              <a:spLocks noChangeShapeType="1"/>
            </p:cNvSpPr>
            <p:nvPr/>
          </p:nvSpPr>
          <p:spPr bwMode="auto">
            <a:xfrm rot="-5400000">
              <a:off x="624" y="48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9"/>
          <p:cNvGrpSpPr/>
          <p:nvPr/>
        </p:nvGrpSpPr>
        <p:grpSpPr bwMode="auto">
          <a:xfrm>
            <a:off x="3352800" y="4267200"/>
            <a:ext cx="1311275" cy="1920875"/>
            <a:chOff x="0" y="0"/>
            <a:chExt cx="826" cy="1210"/>
          </a:xfrm>
        </p:grpSpPr>
        <p:sp>
          <p:nvSpPr>
            <p:cNvPr id="60429" name="Text Box 10"/>
            <p:cNvSpPr txBox="1">
              <a:spLocks noChangeArrowheads="1"/>
            </p:cNvSpPr>
            <p:nvPr/>
          </p:nvSpPr>
          <p:spPr bwMode="auto">
            <a:xfrm>
              <a:off x="288" y="0"/>
              <a:ext cx="538" cy="12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zh-CN" sz="12000">
                  <a:latin typeface="Times New Roman" panose="02020603050405020304" pitchFamily="18" charset="0"/>
                  <a:ea typeface="楷体_GB2312"/>
                  <a:cs typeface="楷体_GB2312"/>
                </a:rPr>
                <a:t>f</a:t>
              </a:r>
              <a:endParaRPr lang="zh-CN" altLang="zh-CN" sz="12000">
                <a:latin typeface="Times New Roman" panose="02020603050405020304" pitchFamily="18" charset="0"/>
                <a:ea typeface="楷体_GB2312"/>
                <a:cs typeface="楷体_GB2312"/>
              </a:endParaRPr>
            </a:p>
          </p:txBody>
        </p:sp>
        <p:sp>
          <p:nvSpPr>
            <p:cNvPr id="60430" name="Line 11"/>
            <p:cNvSpPr>
              <a:spLocks noChangeShapeType="1"/>
            </p:cNvSpPr>
            <p:nvPr/>
          </p:nvSpPr>
          <p:spPr bwMode="auto">
            <a:xfrm rot="10800000">
              <a:off x="0" y="96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12"/>
          <p:cNvGrpSpPr/>
          <p:nvPr/>
        </p:nvGrpSpPr>
        <p:grpSpPr bwMode="auto">
          <a:xfrm>
            <a:off x="3276600" y="1066800"/>
            <a:ext cx="1403350" cy="2362200"/>
            <a:chOff x="0" y="0"/>
            <a:chExt cx="884" cy="1488"/>
          </a:xfrm>
        </p:grpSpPr>
        <p:sp>
          <p:nvSpPr>
            <p:cNvPr id="60427" name="Text Box 13"/>
            <p:cNvSpPr txBox="1">
              <a:spLocks noChangeArrowheads="1"/>
            </p:cNvSpPr>
            <p:nvPr/>
          </p:nvSpPr>
          <p:spPr bwMode="auto">
            <a:xfrm>
              <a:off x="288" y="0"/>
              <a:ext cx="596" cy="12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zh-CN" sz="12000">
                  <a:latin typeface="Times New Roman" panose="02020603050405020304" pitchFamily="18" charset="0"/>
                  <a:ea typeface="楷体_GB2312"/>
                  <a:cs typeface="楷体_GB2312"/>
                </a:rPr>
                <a:t>p</a:t>
              </a:r>
              <a:endParaRPr lang="zh-CN" altLang="zh-CN" sz="12000">
                <a:latin typeface="Times New Roman" panose="02020603050405020304" pitchFamily="18" charset="0"/>
                <a:ea typeface="楷体_GB2312"/>
                <a:cs typeface="楷体_GB2312"/>
              </a:endParaRPr>
            </a:p>
          </p:txBody>
        </p:sp>
        <p:sp>
          <p:nvSpPr>
            <p:cNvPr id="60428" name="Line 14"/>
            <p:cNvSpPr>
              <a:spLocks noChangeShapeType="1"/>
            </p:cNvSpPr>
            <p:nvPr/>
          </p:nvSpPr>
          <p:spPr bwMode="auto">
            <a:xfrm flipH="1">
              <a:off x="0" y="1104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6400800" y="533400"/>
            <a:ext cx="1306513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8000">
                <a:latin typeface="Comic Sans MS" panose="030F0702030302020204" pitchFamily="66" charset="0"/>
                <a:ea typeface="楷体_GB2312"/>
                <a:cs typeface="楷体_GB2312"/>
              </a:rPr>
              <a:t>ba</a:t>
            </a:r>
            <a:endParaRPr lang="zh-CN" altLang="zh-CN" sz="8000">
              <a:latin typeface="Comic Sans MS" panose="030F0702030302020204" pitchFamily="66" charset="0"/>
              <a:ea typeface="楷体_GB2312"/>
              <a:cs typeface="楷体_GB2312"/>
            </a:endParaRP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6477000" y="1828800"/>
            <a:ext cx="1246188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8000">
                <a:latin typeface="Comic Sans MS" panose="030F0702030302020204" pitchFamily="66" charset="0"/>
                <a:ea typeface="楷体_GB2312"/>
                <a:cs typeface="楷体_GB2312"/>
              </a:rPr>
              <a:t>pa</a:t>
            </a:r>
            <a:endParaRPr lang="zh-CN" altLang="zh-CN" sz="8000">
              <a:latin typeface="Comic Sans MS" panose="030F0702030302020204" pitchFamily="66" charset="0"/>
              <a:ea typeface="楷体_GB2312"/>
              <a:cs typeface="楷体_GB2312"/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6400800" y="3276600"/>
            <a:ext cx="1730375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8000">
                <a:latin typeface="Comic Sans MS" panose="030F0702030302020204" pitchFamily="66" charset="0"/>
                <a:ea typeface="楷体_GB2312"/>
                <a:cs typeface="楷体_GB2312"/>
              </a:rPr>
              <a:t>ma</a:t>
            </a:r>
            <a:endParaRPr lang="zh-CN" altLang="zh-CN" sz="8000">
              <a:latin typeface="Comic Sans MS" panose="030F0702030302020204" pitchFamily="66" charset="0"/>
              <a:ea typeface="楷体_GB2312"/>
              <a:cs typeface="楷体_GB2312"/>
            </a:endParaRP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6705600" y="4876800"/>
            <a:ext cx="1219200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8000">
                <a:latin typeface="Comic Sans MS" panose="030F0702030302020204" pitchFamily="66" charset="0"/>
                <a:ea typeface="楷体_GB2312"/>
                <a:cs typeface="楷体_GB2312"/>
              </a:rPr>
              <a:t>fa</a:t>
            </a:r>
            <a:endParaRPr lang="zh-CN" altLang="zh-CN" sz="8000">
              <a:latin typeface="Comic Sans MS" panose="030F0702030302020204" pitchFamily="66" charset="0"/>
              <a:ea typeface="楷体_GB2312"/>
              <a:cs typeface="楷体_GB2312"/>
            </a:endParaRPr>
          </a:p>
        </p:txBody>
      </p:sp>
      <p:sp>
        <p:nvSpPr>
          <p:cNvPr id="60426" name="WordArt 19"/>
          <p:cNvSpPr>
            <a:spLocks noChangeArrowheads="1" noChangeShapeType="1"/>
          </p:cNvSpPr>
          <p:nvPr/>
        </p:nvSpPr>
        <p:spPr bwMode="auto">
          <a:xfrm>
            <a:off x="304800" y="0"/>
            <a:ext cx="3886200" cy="15621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CN" altLang="en-US" sz="7200" b="1" kern="10" dirty="0">
                <a:ln w="12700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33CC"/>
                    </a:gs>
                    <a:gs pos="50000">
                      <a:srgbClr val="3366FF"/>
                    </a:gs>
                    <a:gs pos="100000">
                      <a:srgbClr val="FF33CC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808080"/>
                  </a:outerShdw>
                </a:effectLst>
                <a:latin typeface="华文新魏"/>
                <a:ea typeface="华文新魏"/>
              </a:rPr>
              <a:t>试一试</a:t>
            </a:r>
            <a:endParaRPr lang="zh-CN" altLang="en-US" sz="7200" b="1" kern="10" dirty="0">
              <a:ln w="12700">
                <a:solidFill>
                  <a:srgbClr val="000000"/>
                </a:solidFill>
                <a:round/>
              </a:ln>
              <a:gradFill rotWithShape="1">
                <a:gsLst>
                  <a:gs pos="0">
                    <a:srgbClr val="FF33CC"/>
                  </a:gs>
                  <a:gs pos="50000">
                    <a:srgbClr val="3366FF"/>
                  </a:gs>
                  <a:gs pos="100000">
                    <a:srgbClr val="FF33CC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808080"/>
                </a:outerShdw>
              </a:effectLst>
              <a:latin typeface="华文新魏"/>
              <a:ea typeface="华文新魏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711" grpId="0" autoUpdateAnimBg="0"/>
      <p:bldP spid="29712" grpId="0" autoUpdateAnimBg="0"/>
      <p:bldP spid="29713" grpId="0" autoUpdateAnimBg="0"/>
      <p:bldP spid="2971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20096704172912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95288" y="476250"/>
            <a:ext cx="4129087" cy="5457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8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b-ɑ    </a:t>
            </a:r>
            <a:endParaRPr lang="zh-CN" altLang="zh-CN" sz="88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p-ɑ</a:t>
            </a:r>
            <a:endParaRPr lang="zh-CN" altLang="zh-CN" sz="88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m-ɑ</a:t>
            </a:r>
            <a:endParaRPr lang="zh-CN" altLang="zh-CN" sz="88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f-ɑ</a:t>
            </a:r>
            <a:endParaRPr lang="zh-CN" altLang="zh-CN" sz="88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627313" y="836613"/>
            <a:ext cx="5481637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6000" b="1" dirty="0">
                <a:solidFill>
                  <a:schemeClr val="accent2"/>
                </a:solidFill>
                <a:latin typeface="Calibri" panose="020F0502020204030204" pitchFamily="34" charset="0"/>
              </a:rPr>
              <a:t>bā   b</a:t>
            </a:r>
            <a:r>
              <a:rPr lang="zh-CN" altLang="zh-CN" sz="6000" b="1" dirty="0">
                <a:solidFill>
                  <a:schemeClr val="accent2"/>
                </a:solidFill>
                <a:latin typeface="宋体" panose="02010600030101010101" pitchFamily="2" charset="-122"/>
              </a:rPr>
              <a:t>á</a:t>
            </a:r>
            <a:r>
              <a:rPr lang="zh-CN" altLang="zh-CN" sz="6000" b="1" dirty="0">
                <a:solidFill>
                  <a:schemeClr val="accent2"/>
                </a:solidFill>
                <a:latin typeface="Calibri" panose="020F0502020204030204" pitchFamily="34" charset="0"/>
              </a:rPr>
              <a:t>   bǎ   b</a:t>
            </a:r>
            <a:r>
              <a:rPr lang="zh-CN" altLang="zh-CN" sz="6000" b="1" dirty="0">
                <a:solidFill>
                  <a:schemeClr val="accent2"/>
                </a:solidFill>
                <a:latin typeface="宋体" panose="02010600030101010101" pitchFamily="2" charset="-122"/>
              </a:rPr>
              <a:t>à</a:t>
            </a:r>
            <a:endParaRPr lang="zh-CN" altLang="zh-CN" sz="60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627313" y="2133600"/>
            <a:ext cx="5481637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6000" b="1" dirty="0">
                <a:solidFill>
                  <a:schemeClr val="accent2"/>
                </a:solidFill>
                <a:latin typeface="Calibri" panose="020F0502020204030204" pitchFamily="34" charset="0"/>
              </a:rPr>
              <a:t>pā   p</a:t>
            </a:r>
            <a:r>
              <a:rPr lang="zh-CN" altLang="zh-CN" sz="6000" b="1" dirty="0">
                <a:solidFill>
                  <a:schemeClr val="accent2"/>
                </a:solidFill>
                <a:latin typeface="宋体" panose="02010600030101010101" pitchFamily="2" charset="-122"/>
              </a:rPr>
              <a:t>á</a:t>
            </a:r>
            <a:r>
              <a:rPr lang="zh-CN" altLang="zh-CN" sz="6000" b="1" dirty="0">
                <a:solidFill>
                  <a:schemeClr val="accent2"/>
                </a:solidFill>
                <a:latin typeface="Calibri" panose="020F0502020204030204" pitchFamily="34" charset="0"/>
              </a:rPr>
              <a:t>   pǎ   p</a:t>
            </a:r>
            <a:r>
              <a:rPr lang="zh-CN" altLang="zh-CN" sz="6000" b="1" dirty="0">
                <a:solidFill>
                  <a:schemeClr val="accent2"/>
                </a:solidFill>
                <a:latin typeface="宋体" panose="02010600030101010101" pitchFamily="2" charset="-122"/>
              </a:rPr>
              <a:t>à</a:t>
            </a:r>
            <a:endParaRPr lang="zh-CN" altLang="zh-CN" sz="60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600325" y="3573463"/>
            <a:ext cx="6543675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6000" b="1" dirty="0">
                <a:solidFill>
                  <a:schemeClr val="accent2"/>
                </a:solidFill>
                <a:latin typeface="Calibri" panose="020F0502020204030204" pitchFamily="34" charset="0"/>
              </a:rPr>
              <a:t>mā   m</a:t>
            </a:r>
            <a:r>
              <a:rPr lang="zh-CN" altLang="zh-CN" sz="6000" b="1" dirty="0">
                <a:solidFill>
                  <a:schemeClr val="accent2"/>
                </a:solidFill>
                <a:latin typeface="宋体" panose="02010600030101010101" pitchFamily="2" charset="-122"/>
              </a:rPr>
              <a:t>á</a:t>
            </a:r>
            <a:r>
              <a:rPr lang="zh-CN" altLang="zh-CN" sz="6000" b="1" dirty="0">
                <a:solidFill>
                  <a:schemeClr val="accent2"/>
                </a:solidFill>
                <a:latin typeface="Calibri" panose="020F0502020204030204" pitchFamily="34" charset="0"/>
              </a:rPr>
              <a:t>   mǎ   m</a:t>
            </a:r>
            <a:r>
              <a:rPr lang="zh-CN" altLang="zh-CN" sz="6000" b="1" dirty="0">
                <a:solidFill>
                  <a:schemeClr val="accent2"/>
                </a:solidFill>
                <a:latin typeface="宋体" panose="02010600030101010101" pitchFamily="2" charset="-122"/>
              </a:rPr>
              <a:t>à</a:t>
            </a:r>
            <a:r>
              <a:rPr lang="zh-CN" altLang="zh-CN" sz="6000" b="1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endParaRPr lang="zh-CN" altLang="zh-CN" sz="60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700338" y="4941888"/>
            <a:ext cx="4637087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6000" b="1" dirty="0">
                <a:solidFill>
                  <a:schemeClr val="accent2"/>
                </a:solidFill>
                <a:latin typeface="Calibri" panose="020F0502020204030204" pitchFamily="34" charset="0"/>
              </a:rPr>
              <a:t>fā   f</a:t>
            </a:r>
            <a:r>
              <a:rPr lang="zh-CN" altLang="zh-CN" sz="6000" b="1" dirty="0">
                <a:solidFill>
                  <a:schemeClr val="accent2"/>
                </a:solidFill>
                <a:latin typeface="宋体" panose="02010600030101010101" pitchFamily="2" charset="-122"/>
              </a:rPr>
              <a:t>á</a:t>
            </a:r>
            <a:r>
              <a:rPr lang="zh-CN" altLang="zh-CN" sz="6000" b="1" dirty="0">
                <a:solidFill>
                  <a:schemeClr val="accent2"/>
                </a:solidFill>
                <a:latin typeface="Calibri" panose="020F0502020204030204" pitchFamily="34" charset="0"/>
              </a:rPr>
              <a:t>   fǎ   f</a:t>
            </a:r>
            <a:r>
              <a:rPr lang="zh-CN" altLang="zh-CN" sz="6000" b="1" dirty="0">
                <a:solidFill>
                  <a:schemeClr val="accent2"/>
                </a:solidFill>
                <a:latin typeface="宋体" panose="02010600030101010101" pitchFamily="2" charset="-122"/>
              </a:rPr>
              <a:t>à</a:t>
            </a:r>
            <a:endParaRPr lang="zh-CN" altLang="zh-CN" sz="60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 build="p"/>
      <p:bldP spid="34820" grpId="0" autoUpdateAnimBg="0"/>
      <p:bldP spid="34821" grpId="0" autoUpdateAnimBg="0"/>
      <p:bldP spid="34822" grpId="0" autoUpdateAnimBg="0"/>
      <p:bldP spid="34823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20096704172912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362200" y="914400"/>
            <a:ext cx="5643563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6000" b="1" dirty="0">
                <a:solidFill>
                  <a:schemeClr val="accent2"/>
                </a:solidFill>
                <a:latin typeface="Calibri" panose="020F0502020204030204" pitchFamily="34" charset="0"/>
              </a:rPr>
              <a:t>bō   bó   bǒ   bò</a:t>
            </a:r>
            <a:endParaRPr lang="zh-CN" altLang="zh-CN" sz="60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1722438" cy="4968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80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b-o</a:t>
            </a:r>
            <a:endParaRPr lang="zh-CN" altLang="zh-CN" sz="80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0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p-o</a:t>
            </a:r>
            <a:endParaRPr lang="zh-CN" altLang="zh-CN" sz="80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0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m-o</a:t>
            </a:r>
            <a:endParaRPr lang="zh-CN" altLang="zh-CN" sz="80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0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f-o</a:t>
            </a:r>
            <a:endParaRPr lang="zh-CN" altLang="zh-CN" sz="80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362200" y="2057400"/>
            <a:ext cx="5643563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6000" b="1" dirty="0">
                <a:solidFill>
                  <a:schemeClr val="accent2"/>
                </a:solidFill>
                <a:latin typeface="Calibri" panose="020F0502020204030204" pitchFamily="34" charset="0"/>
              </a:rPr>
              <a:t>pō   pó   pǒ   pò</a:t>
            </a:r>
            <a:endParaRPr lang="zh-CN" altLang="zh-CN" sz="60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362200" y="3276600"/>
            <a:ext cx="6494463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6000" b="1" dirty="0">
                <a:solidFill>
                  <a:schemeClr val="accent2"/>
                </a:solidFill>
                <a:latin typeface="Calibri" panose="020F0502020204030204" pitchFamily="34" charset="0"/>
              </a:rPr>
              <a:t>mō   mó   mǒ   mò</a:t>
            </a:r>
            <a:endParaRPr lang="zh-CN" altLang="zh-CN" sz="60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438400" y="4572000"/>
            <a:ext cx="4799013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6000" b="1" dirty="0">
                <a:solidFill>
                  <a:schemeClr val="accent2"/>
                </a:solidFill>
                <a:latin typeface="Calibri" panose="020F0502020204030204" pitchFamily="34" charset="0"/>
              </a:rPr>
              <a:t>fō   fó   fǒ   fò</a:t>
            </a:r>
            <a:endParaRPr lang="zh-CN" altLang="zh-CN" sz="60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45" grpId="0" autoUpdateAnimBg="0"/>
      <p:bldP spid="35846" grpId="0" autoUpdateAnimBg="0"/>
      <p:bldP spid="35847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20096704172912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1722438" cy="3749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8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b-i</a:t>
            </a:r>
            <a:endParaRPr lang="zh-CN" altLang="zh-CN" sz="8000" b="1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p-i</a:t>
            </a:r>
            <a:endParaRPr lang="zh-CN" altLang="zh-CN" sz="8000" b="1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m-i</a:t>
            </a:r>
            <a:endParaRPr lang="zh-CN" altLang="zh-CN" sz="6600" b="1">
              <a:latin typeface="Calibri" panose="020F0502020204030204" pitchFamily="34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514600" y="1371600"/>
            <a:ext cx="44577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5400" b="1">
                <a:solidFill>
                  <a:schemeClr val="accent2"/>
                </a:solidFill>
                <a:latin typeface="Calibri" panose="020F0502020204030204" pitchFamily="34" charset="0"/>
              </a:rPr>
              <a:t>bī  bí   bǐ   bì</a:t>
            </a:r>
            <a:endParaRPr lang="zh-CN" altLang="zh-CN" sz="5400" b="1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514600" y="2590800"/>
            <a:ext cx="44577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5400" b="1">
                <a:solidFill>
                  <a:schemeClr val="accent2"/>
                </a:solidFill>
                <a:latin typeface="Calibri" panose="020F0502020204030204" pitchFamily="34" charset="0"/>
              </a:rPr>
              <a:t>pī  pí   pǐ   pì</a:t>
            </a:r>
            <a:endParaRPr lang="zh-CN" altLang="zh-CN" sz="5400" b="1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514600" y="3886200"/>
            <a:ext cx="52197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5400" b="1">
                <a:solidFill>
                  <a:schemeClr val="accent2"/>
                </a:solidFill>
                <a:latin typeface="Calibri" panose="020F0502020204030204" pitchFamily="34" charset="0"/>
              </a:rPr>
              <a:t>mī  mí   mǐ   mì</a:t>
            </a:r>
            <a:endParaRPr lang="zh-CN" altLang="zh-CN" sz="5400" b="1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68" grpId="0" autoUpdateAnimBg="0"/>
      <p:bldP spid="36869" grpId="0" autoUpdateAnimBg="0"/>
      <p:bldP spid="36870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20096704172912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34925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5487988" y="2209800"/>
            <a:ext cx="184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1722438" cy="4968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8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b-u</a:t>
            </a:r>
            <a:endParaRPr lang="zh-CN" altLang="zh-CN" sz="8000" b="1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p-u</a:t>
            </a:r>
            <a:endParaRPr lang="zh-CN" altLang="zh-CN" sz="8000" b="1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m-u</a:t>
            </a:r>
            <a:endParaRPr lang="zh-CN" altLang="zh-CN" sz="8000" b="1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f-u</a:t>
            </a:r>
            <a:endParaRPr lang="zh-CN" altLang="zh-CN" sz="8000" b="1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667000" y="1066800"/>
            <a:ext cx="47244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5400" b="1">
                <a:solidFill>
                  <a:schemeClr val="accent2"/>
                </a:solidFill>
                <a:latin typeface="Calibri" panose="020F0502020204030204" pitchFamily="34" charset="0"/>
              </a:rPr>
              <a:t>bū  bú   bǔ  bù</a:t>
            </a:r>
            <a:endParaRPr lang="zh-CN" altLang="zh-CN" sz="5400" b="1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667000" y="2362200"/>
            <a:ext cx="47244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5400" b="1">
                <a:solidFill>
                  <a:schemeClr val="accent2"/>
                </a:solidFill>
                <a:latin typeface="Calibri" panose="020F0502020204030204" pitchFamily="34" charset="0"/>
              </a:rPr>
              <a:t>pū  pú   pǔ  pù</a:t>
            </a:r>
            <a:endParaRPr lang="zh-CN" altLang="zh-CN" sz="5400" b="1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667000" y="3581400"/>
            <a:ext cx="54864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5400" b="1">
                <a:solidFill>
                  <a:schemeClr val="accent2"/>
                </a:solidFill>
                <a:latin typeface="Calibri" panose="020F0502020204030204" pitchFamily="34" charset="0"/>
              </a:rPr>
              <a:t>mū  mú   mǔ  mù</a:t>
            </a:r>
            <a:endParaRPr lang="zh-CN" altLang="zh-CN" sz="5400" b="1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667000" y="4724400"/>
            <a:ext cx="39624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5400" b="1">
                <a:solidFill>
                  <a:schemeClr val="accent2"/>
                </a:solidFill>
                <a:latin typeface="Calibri" panose="020F0502020204030204" pitchFamily="34" charset="0"/>
              </a:rPr>
              <a:t>fū  fú   fǔ  fù</a:t>
            </a:r>
            <a:endParaRPr lang="zh-CN" altLang="zh-CN" sz="5400" b="1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utoUpdateAnimBg="0"/>
      <p:bldP spid="37893" grpId="0" autoUpdateAnimBg="0"/>
      <p:bldP spid="37894" grpId="0" autoUpdateAnimBg="0"/>
      <p:bldP spid="37895" grpId="0" autoUpdateAnimBg="0"/>
      <p:bldP spid="37896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20096704172912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34925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3773488" cy="4968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8000" b="1">
                <a:latin typeface="黑体" panose="02010609060101010101" pitchFamily="49" charset="-122"/>
                <a:ea typeface="黑体" panose="02010609060101010101" pitchFamily="49" charset="-122"/>
              </a:rPr>
              <a:t>b-ɑ    </a:t>
            </a:r>
            <a:endParaRPr lang="zh-CN" altLang="zh-CN" sz="8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000" b="1">
                <a:latin typeface="黑体" panose="02010609060101010101" pitchFamily="49" charset="-122"/>
                <a:ea typeface="黑体" panose="02010609060101010101" pitchFamily="49" charset="-122"/>
              </a:rPr>
              <a:t>p-ɑ</a:t>
            </a:r>
            <a:endParaRPr lang="zh-CN" altLang="zh-CN" sz="8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000" b="1">
                <a:latin typeface="黑体" panose="02010609060101010101" pitchFamily="49" charset="-122"/>
                <a:ea typeface="黑体" panose="02010609060101010101" pitchFamily="49" charset="-122"/>
              </a:rPr>
              <a:t>m-ɑ</a:t>
            </a:r>
            <a:endParaRPr lang="zh-CN" altLang="zh-CN" sz="8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000" b="1">
                <a:latin typeface="黑体" panose="02010609060101010101" pitchFamily="49" charset="-122"/>
                <a:ea typeface="黑体" panose="02010609060101010101" pitchFamily="49" charset="-122"/>
              </a:rPr>
              <a:t>f-ɑ</a:t>
            </a:r>
            <a:endParaRPr lang="zh-CN" altLang="zh-CN" sz="8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514600" y="533400"/>
            <a:ext cx="1722438" cy="4968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8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b-o</a:t>
            </a:r>
            <a:endParaRPr lang="zh-CN" altLang="zh-CN" sz="8000" b="1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p-o</a:t>
            </a:r>
            <a:endParaRPr lang="zh-CN" altLang="zh-CN" sz="8000" b="1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m-o</a:t>
            </a:r>
            <a:endParaRPr lang="zh-CN" altLang="zh-CN" sz="8000" b="1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f-o</a:t>
            </a:r>
            <a:endParaRPr lang="zh-CN" altLang="zh-CN" sz="8000" b="1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5487988" y="2209800"/>
            <a:ext cx="184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800600" y="609600"/>
            <a:ext cx="1722438" cy="475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8000" b="1">
                <a:latin typeface="黑体" panose="02010609060101010101" pitchFamily="49" charset="-122"/>
                <a:ea typeface="黑体" panose="02010609060101010101" pitchFamily="49" charset="-122"/>
              </a:rPr>
              <a:t>b-i</a:t>
            </a:r>
            <a:endParaRPr lang="zh-CN" altLang="zh-CN" sz="8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000" b="1">
                <a:latin typeface="黑体" panose="02010609060101010101" pitchFamily="49" charset="-122"/>
                <a:ea typeface="黑体" panose="02010609060101010101" pitchFamily="49" charset="-122"/>
              </a:rPr>
              <a:t>p-i</a:t>
            </a:r>
            <a:endParaRPr lang="zh-CN" altLang="zh-CN" sz="8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000" b="1">
                <a:latin typeface="黑体" panose="02010609060101010101" pitchFamily="49" charset="-122"/>
                <a:ea typeface="黑体" panose="02010609060101010101" pitchFamily="49" charset="-122"/>
              </a:rPr>
              <a:t>m-i</a:t>
            </a:r>
            <a:endParaRPr lang="zh-CN" altLang="zh-CN" sz="8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zh-CN" sz="6600" b="1">
              <a:latin typeface="Calibri" panose="020F0502020204030204" pitchFamily="34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7010400" y="609600"/>
            <a:ext cx="1722438" cy="4968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8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b-u</a:t>
            </a:r>
            <a:endParaRPr lang="zh-CN" altLang="zh-CN" sz="8000" b="1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p-u</a:t>
            </a:r>
            <a:endParaRPr lang="zh-CN" altLang="zh-CN" sz="8000" b="1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m-u</a:t>
            </a:r>
            <a:endParaRPr lang="zh-CN" altLang="zh-CN" sz="8000" b="1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f-u</a:t>
            </a:r>
            <a:endParaRPr lang="zh-CN" altLang="zh-CN" sz="8000" b="1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  <p:bldP spid="38915" grpId="1" autoUpdateAnimBg="0"/>
      <p:bldP spid="38916" grpId="0" autoUpdateAnimBg="0"/>
      <p:bldP spid="38916" grpId="1" autoUpdateAnimBg="0"/>
      <p:bldP spid="38918" grpId="0" autoUpdateAnimBg="0"/>
      <p:bldP spid="38918" grpId="1" autoUpdateAnimBg="0"/>
      <p:bldP spid="38919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20096704172912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34925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3773488" cy="4968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8000" b="1">
                <a:latin typeface="黑体" panose="02010609060101010101" pitchFamily="49" charset="-122"/>
                <a:ea typeface="黑体" panose="02010609060101010101" pitchFamily="49" charset="-122"/>
              </a:rPr>
              <a:t>b-ɑ    </a:t>
            </a:r>
            <a:endParaRPr lang="zh-CN" altLang="zh-CN" sz="8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000" b="1">
                <a:latin typeface="黑体" panose="02010609060101010101" pitchFamily="49" charset="-122"/>
                <a:ea typeface="黑体" panose="02010609060101010101" pitchFamily="49" charset="-122"/>
              </a:rPr>
              <a:t>p-ɑ</a:t>
            </a:r>
            <a:endParaRPr lang="zh-CN" altLang="zh-CN" sz="8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000" b="1">
                <a:latin typeface="黑体" panose="02010609060101010101" pitchFamily="49" charset="-122"/>
                <a:ea typeface="黑体" panose="02010609060101010101" pitchFamily="49" charset="-122"/>
              </a:rPr>
              <a:t>m-ɑ</a:t>
            </a:r>
            <a:endParaRPr lang="zh-CN" altLang="zh-CN" sz="8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000" b="1">
                <a:latin typeface="黑体" panose="02010609060101010101" pitchFamily="49" charset="-122"/>
                <a:ea typeface="黑体" panose="02010609060101010101" pitchFamily="49" charset="-122"/>
              </a:rPr>
              <a:t>f-ɑ</a:t>
            </a:r>
            <a:endParaRPr lang="zh-CN" altLang="zh-CN" sz="8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2514600" y="533400"/>
            <a:ext cx="1722438" cy="4968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8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b-o</a:t>
            </a:r>
            <a:endParaRPr lang="zh-CN" altLang="zh-CN" sz="8000" b="1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p-o</a:t>
            </a:r>
            <a:endParaRPr lang="zh-CN" altLang="zh-CN" sz="8000" b="1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m-o</a:t>
            </a:r>
            <a:endParaRPr lang="zh-CN" altLang="zh-CN" sz="8000" b="1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f-o</a:t>
            </a:r>
            <a:endParaRPr lang="zh-CN" altLang="zh-CN" sz="8000" b="1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5487988" y="2209800"/>
            <a:ext cx="184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4800600" y="609600"/>
            <a:ext cx="1722438" cy="475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8000" b="1">
                <a:latin typeface="黑体" panose="02010609060101010101" pitchFamily="49" charset="-122"/>
                <a:ea typeface="黑体" panose="02010609060101010101" pitchFamily="49" charset="-122"/>
              </a:rPr>
              <a:t>b-i</a:t>
            </a:r>
            <a:endParaRPr lang="zh-CN" altLang="zh-CN" sz="8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000" b="1">
                <a:latin typeface="黑体" panose="02010609060101010101" pitchFamily="49" charset="-122"/>
                <a:ea typeface="黑体" panose="02010609060101010101" pitchFamily="49" charset="-122"/>
              </a:rPr>
              <a:t>p-i</a:t>
            </a:r>
            <a:endParaRPr lang="zh-CN" altLang="zh-CN" sz="8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000" b="1">
                <a:latin typeface="黑体" panose="02010609060101010101" pitchFamily="49" charset="-122"/>
                <a:ea typeface="黑体" panose="02010609060101010101" pitchFamily="49" charset="-122"/>
              </a:rPr>
              <a:t>m-i</a:t>
            </a:r>
            <a:endParaRPr lang="zh-CN" altLang="zh-CN" sz="8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zh-CN" sz="6600" b="1">
              <a:latin typeface="Calibri" panose="020F0502020204030204" pitchFamily="34" charset="0"/>
            </a:endParaRPr>
          </a:p>
        </p:txBody>
      </p:sp>
      <p:sp>
        <p:nvSpPr>
          <p:cNvPr id="66566" name="Text Box 7"/>
          <p:cNvSpPr txBox="1">
            <a:spLocks noChangeArrowheads="1"/>
          </p:cNvSpPr>
          <p:nvPr/>
        </p:nvSpPr>
        <p:spPr bwMode="auto">
          <a:xfrm>
            <a:off x="7010400" y="609600"/>
            <a:ext cx="1722438" cy="4968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8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b-u</a:t>
            </a:r>
            <a:endParaRPr lang="zh-CN" altLang="zh-CN" sz="8000" b="1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p-u</a:t>
            </a:r>
            <a:endParaRPr lang="zh-CN" altLang="zh-CN" sz="8000" b="1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m-u</a:t>
            </a:r>
            <a:endParaRPr lang="zh-CN" altLang="zh-CN" sz="8000" b="1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zh-CN" sz="80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f-u</a:t>
            </a:r>
            <a:endParaRPr lang="zh-CN" altLang="zh-CN" sz="8000" b="1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39" descr="e6247e4a7613743409f7efb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Text Box 30"/>
          <p:cNvSpPr txBox="1">
            <a:spLocks noChangeArrowheads="1"/>
          </p:cNvSpPr>
          <p:nvPr/>
        </p:nvSpPr>
        <p:spPr bwMode="auto">
          <a:xfrm>
            <a:off x="5651500" y="620713"/>
            <a:ext cx="1946275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>
                <a:solidFill>
                  <a:srgbClr val="FF6600"/>
                </a:solidFill>
                <a:latin typeface="宋体" panose="02010600030101010101" pitchFamily="2" charset="-122"/>
              </a:rPr>
              <a:t>p</a:t>
            </a:r>
            <a:r>
              <a:rPr lang="en-US" altLang="zh-CN" sz="960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ɑ</a:t>
            </a:r>
            <a:endParaRPr lang="en-US" altLang="zh-CN" sz="960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7587" name="Text Box 32"/>
          <p:cNvSpPr txBox="1">
            <a:spLocks noChangeArrowheads="1"/>
          </p:cNvSpPr>
          <p:nvPr/>
        </p:nvSpPr>
        <p:spPr bwMode="auto">
          <a:xfrm>
            <a:off x="5580063" y="3213100"/>
            <a:ext cx="2763837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>
                <a:solidFill>
                  <a:srgbClr val="FF6600"/>
                </a:solidFill>
                <a:latin typeface="宋体" panose="02010600030101010101" pitchFamily="2" charset="-122"/>
              </a:rPr>
              <a:t>p</a:t>
            </a:r>
            <a:r>
              <a:rPr lang="en-US" altLang="zh-CN" sz="9600">
                <a:solidFill>
                  <a:srgbClr val="FF6600"/>
                </a:solidFill>
                <a:latin typeface="Calibri" panose="020F0502020204030204" pitchFamily="34" charset="0"/>
              </a:rPr>
              <a:t>i</a:t>
            </a:r>
            <a:endParaRPr lang="en-US" altLang="zh-CN" sz="960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grpSp>
        <p:nvGrpSpPr>
          <p:cNvPr id="67588" name="Group 38"/>
          <p:cNvGrpSpPr/>
          <p:nvPr/>
        </p:nvGrpSpPr>
        <p:grpSpPr bwMode="auto">
          <a:xfrm>
            <a:off x="1547813" y="765175"/>
            <a:ext cx="6202362" cy="5297488"/>
            <a:chOff x="793" y="482"/>
            <a:chExt cx="3907" cy="3337"/>
          </a:xfrm>
        </p:grpSpPr>
        <p:sp>
          <p:nvSpPr>
            <p:cNvPr id="67589" name="Text Box 13"/>
            <p:cNvSpPr txBox="1">
              <a:spLocks noChangeArrowheads="1"/>
            </p:cNvSpPr>
            <p:nvPr/>
          </p:nvSpPr>
          <p:spPr bwMode="auto">
            <a:xfrm>
              <a:off x="793" y="1344"/>
              <a:ext cx="681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008080"/>
                  </a:solidFill>
                  <a:latin typeface="Calibri" panose="020F0502020204030204" pitchFamily="34" charset="0"/>
                </a:rPr>
                <a:t>p</a:t>
              </a:r>
              <a:endParaRPr lang="en-US" altLang="zh-CN" sz="9600">
                <a:solidFill>
                  <a:srgbClr val="00808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590" name="Text Box 19"/>
            <p:cNvSpPr txBox="1">
              <a:spLocks noChangeArrowheads="1"/>
            </p:cNvSpPr>
            <p:nvPr/>
          </p:nvSpPr>
          <p:spPr bwMode="auto">
            <a:xfrm>
              <a:off x="2109" y="482"/>
              <a:ext cx="792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66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ɑ</a:t>
              </a:r>
              <a:endParaRPr lang="en-US" altLang="zh-CN" sz="9600">
                <a:solidFill>
                  <a:srgbClr val="66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7591" name="Line 20"/>
            <p:cNvSpPr>
              <a:spLocks noChangeShapeType="1"/>
            </p:cNvSpPr>
            <p:nvPr/>
          </p:nvSpPr>
          <p:spPr bwMode="auto">
            <a:xfrm>
              <a:off x="2608" y="1117"/>
              <a:ext cx="87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592" name="Text Box 22"/>
            <p:cNvSpPr txBox="1">
              <a:spLocks noChangeArrowheads="1"/>
            </p:cNvSpPr>
            <p:nvPr/>
          </p:nvSpPr>
          <p:spPr bwMode="auto">
            <a:xfrm>
              <a:off x="2245" y="2160"/>
              <a:ext cx="1108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6600FF"/>
                  </a:solidFill>
                  <a:latin typeface="Calibri" panose="020F0502020204030204" pitchFamily="34" charset="0"/>
                </a:rPr>
                <a:t>i</a:t>
              </a:r>
              <a:endParaRPr lang="en-US" altLang="zh-CN" sz="9600">
                <a:solidFill>
                  <a:srgbClr val="66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593" name="Line 23"/>
            <p:cNvSpPr>
              <a:spLocks noChangeShapeType="1"/>
            </p:cNvSpPr>
            <p:nvPr/>
          </p:nvSpPr>
          <p:spPr bwMode="auto">
            <a:xfrm>
              <a:off x="2562" y="2614"/>
              <a:ext cx="87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594" name="Text Box 25"/>
            <p:cNvSpPr txBox="1">
              <a:spLocks noChangeArrowheads="1"/>
            </p:cNvSpPr>
            <p:nvPr/>
          </p:nvSpPr>
          <p:spPr bwMode="auto">
            <a:xfrm>
              <a:off x="2154" y="1253"/>
              <a:ext cx="594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6600FF"/>
                  </a:solidFill>
                  <a:latin typeface="幼圆" pitchFamily="49" charset="-122"/>
                  <a:ea typeface="幼圆" pitchFamily="49" charset="-122"/>
                </a:rPr>
                <a:t>o</a:t>
              </a:r>
              <a:endParaRPr lang="en-US" altLang="zh-CN" sz="9600">
                <a:solidFill>
                  <a:srgbClr val="6600FF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67595" name="Line 26"/>
            <p:cNvSpPr>
              <a:spLocks noChangeShapeType="1"/>
            </p:cNvSpPr>
            <p:nvPr/>
          </p:nvSpPr>
          <p:spPr bwMode="auto">
            <a:xfrm>
              <a:off x="2608" y="1888"/>
              <a:ext cx="87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596" name="Text Box 28"/>
            <p:cNvSpPr txBox="1">
              <a:spLocks noChangeArrowheads="1"/>
            </p:cNvSpPr>
            <p:nvPr/>
          </p:nvSpPr>
          <p:spPr bwMode="auto">
            <a:xfrm>
              <a:off x="2154" y="2840"/>
              <a:ext cx="751" cy="9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6600FF"/>
                  </a:solidFill>
                  <a:latin typeface="Calibri" panose="020F0502020204030204" pitchFamily="34" charset="0"/>
                </a:rPr>
                <a:t>u</a:t>
              </a:r>
              <a:endParaRPr lang="en-US" altLang="zh-CN" sz="9600">
                <a:solidFill>
                  <a:srgbClr val="66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597" name="Line 29"/>
            <p:cNvSpPr>
              <a:spLocks noChangeShapeType="1"/>
            </p:cNvSpPr>
            <p:nvPr/>
          </p:nvSpPr>
          <p:spPr bwMode="auto">
            <a:xfrm>
              <a:off x="2608" y="3385"/>
              <a:ext cx="87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598" name="Text Box 31"/>
            <p:cNvSpPr txBox="1">
              <a:spLocks noChangeArrowheads="1"/>
            </p:cNvSpPr>
            <p:nvPr/>
          </p:nvSpPr>
          <p:spPr bwMode="auto">
            <a:xfrm>
              <a:off x="3470" y="1207"/>
              <a:ext cx="1067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FF6600"/>
                  </a:solidFill>
                  <a:latin typeface="宋体" panose="02010600030101010101" pitchFamily="2" charset="-122"/>
                </a:rPr>
                <a:t>po</a:t>
              </a:r>
              <a:endParaRPr lang="en-US" altLang="zh-CN" sz="9600">
                <a:solidFill>
                  <a:srgbClr val="FF66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67599" name="Text Box 33"/>
            <p:cNvSpPr txBox="1">
              <a:spLocks noChangeArrowheads="1"/>
            </p:cNvSpPr>
            <p:nvPr/>
          </p:nvSpPr>
          <p:spPr bwMode="auto">
            <a:xfrm>
              <a:off x="3515" y="2704"/>
              <a:ext cx="1185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FF6600"/>
                  </a:solidFill>
                  <a:latin typeface="宋体" panose="02010600030101010101" pitchFamily="2" charset="-122"/>
                </a:rPr>
                <a:t>pu</a:t>
              </a:r>
              <a:endParaRPr lang="en-US" altLang="zh-CN" sz="9600">
                <a:solidFill>
                  <a:srgbClr val="FF66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67600" name="Line 34"/>
            <p:cNvSpPr>
              <a:spLocks noChangeShapeType="1"/>
            </p:cNvSpPr>
            <p:nvPr/>
          </p:nvSpPr>
          <p:spPr bwMode="auto">
            <a:xfrm flipV="1">
              <a:off x="1292" y="1344"/>
              <a:ext cx="816" cy="54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601" name="Line 35"/>
            <p:cNvSpPr>
              <a:spLocks noChangeShapeType="1"/>
            </p:cNvSpPr>
            <p:nvPr/>
          </p:nvSpPr>
          <p:spPr bwMode="auto">
            <a:xfrm>
              <a:off x="1338" y="1979"/>
              <a:ext cx="81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602" name="Line 36"/>
            <p:cNvSpPr>
              <a:spLocks noChangeShapeType="1"/>
            </p:cNvSpPr>
            <p:nvPr/>
          </p:nvSpPr>
          <p:spPr bwMode="auto">
            <a:xfrm>
              <a:off x="1383" y="2069"/>
              <a:ext cx="726" cy="63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603" name="Line 37"/>
            <p:cNvSpPr>
              <a:spLocks noChangeShapeType="1"/>
            </p:cNvSpPr>
            <p:nvPr/>
          </p:nvSpPr>
          <p:spPr bwMode="auto">
            <a:xfrm>
              <a:off x="1338" y="2205"/>
              <a:ext cx="816" cy="11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3" descr="e6247e4a7613743409f7efb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610" name="Group 22"/>
          <p:cNvGrpSpPr/>
          <p:nvPr/>
        </p:nvGrpSpPr>
        <p:grpSpPr bwMode="auto">
          <a:xfrm>
            <a:off x="1258888" y="765175"/>
            <a:ext cx="6697662" cy="5297488"/>
            <a:chOff x="793" y="482"/>
            <a:chExt cx="4219" cy="3337"/>
          </a:xfrm>
        </p:grpSpPr>
        <p:sp>
          <p:nvSpPr>
            <p:cNvPr id="68611" name="Text Box 5"/>
            <p:cNvSpPr txBox="1">
              <a:spLocks noChangeArrowheads="1"/>
            </p:cNvSpPr>
            <p:nvPr/>
          </p:nvSpPr>
          <p:spPr bwMode="auto">
            <a:xfrm>
              <a:off x="793" y="1344"/>
              <a:ext cx="681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008080"/>
                  </a:solidFill>
                  <a:latin typeface="Calibri" panose="020F0502020204030204" pitchFamily="34" charset="0"/>
                </a:rPr>
                <a:t>m</a:t>
              </a:r>
              <a:endParaRPr lang="en-US" altLang="zh-CN" sz="9600">
                <a:solidFill>
                  <a:srgbClr val="00808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612" name="Text Box 6"/>
            <p:cNvSpPr txBox="1">
              <a:spLocks noChangeArrowheads="1"/>
            </p:cNvSpPr>
            <p:nvPr/>
          </p:nvSpPr>
          <p:spPr bwMode="auto">
            <a:xfrm>
              <a:off x="2291" y="482"/>
              <a:ext cx="792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66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ɑ</a:t>
              </a:r>
              <a:endParaRPr lang="en-US" altLang="zh-CN" sz="9600">
                <a:solidFill>
                  <a:srgbClr val="66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8613" name="Line 7"/>
            <p:cNvSpPr>
              <a:spLocks noChangeShapeType="1"/>
            </p:cNvSpPr>
            <p:nvPr/>
          </p:nvSpPr>
          <p:spPr bwMode="auto">
            <a:xfrm>
              <a:off x="2790" y="1117"/>
              <a:ext cx="87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14" name="Text Box 8"/>
            <p:cNvSpPr txBox="1">
              <a:spLocks noChangeArrowheads="1"/>
            </p:cNvSpPr>
            <p:nvPr/>
          </p:nvSpPr>
          <p:spPr bwMode="auto">
            <a:xfrm>
              <a:off x="2427" y="2160"/>
              <a:ext cx="1108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6600FF"/>
                  </a:solidFill>
                  <a:latin typeface="Calibri" panose="020F0502020204030204" pitchFamily="34" charset="0"/>
                </a:rPr>
                <a:t>i</a:t>
              </a:r>
              <a:endParaRPr lang="en-US" altLang="zh-CN" sz="9600">
                <a:solidFill>
                  <a:srgbClr val="66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615" name="Line 9"/>
            <p:cNvSpPr>
              <a:spLocks noChangeShapeType="1"/>
            </p:cNvSpPr>
            <p:nvPr/>
          </p:nvSpPr>
          <p:spPr bwMode="auto">
            <a:xfrm>
              <a:off x="2744" y="2614"/>
              <a:ext cx="87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16" name="Text Box 10"/>
            <p:cNvSpPr txBox="1">
              <a:spLocks noChangeArrowheads="1"/>
            </p:cNvSpPr>
            <p:nvPr/>
          </p:nvSpPr>
          <p:spPr bwMode="auto">
            <a:xfrm>
              <a:off x="2336" y="1253"/>
              <a:ext cx="594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6600FF"/>
                  </a:solidFill>
                  <a:latin typeface="幼圆" pitchFamily="49" charset="-122"/>
                  <a:ea typeface="幼圆" pitchFamily="49" charset="-122"/>
                </a:rPr>
                <a:t>o</a:t>
              </a:r>
              <a:endParaRPr lang="en-US" altLang="zh-CN" sz="9600">
                <a:solidFill>
                  <a:srgbClr val="6600FF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68617" name="Line 11"/>
            <p:cNvSpPr>
              <a:spLocks noChangeShapeType="1"/>
            </p:cNvSpPr>
            <p:nvPr/>
          </p:nvSpPr>
          <p:spPr bwMode="auto">
            <a:xfrm>
              <a:off x="2790" y="1888"/>
              <a:ext cx="87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18" name="Text Box 12"/>
            <p:cNvSpPr txBox="1">
              <a:spLocks noChangeArrowheads="1"/>
            </p:cNvSpPr>
            <p:nvPr/>
          </p:nvSpPr>
          <p:spPr bwMode="auto">
            <a:xfrm>
              <a:off x="2336" y="2840"/>
              <a:ext cx="751" cy="9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6600FF"/>
                  </a:solidFill>
                  <a:latin typeface="Calibri" panose="020F0502020204030204" pitchFamily="34" charset="0"/>
                </a:rPr>
                <a:t>u</a:t>
              </a:r>
              <a:endParaRPr lang="en-US" altLang="zh-CN" sz="9600">
                <a:solidFill>
                  <a:srgbClr val="66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619" name="Line 13"/>
            <p:cNvSpPr>
              <a:spLocks noChangeShapeType="1"/>
            </p:cNvSpPr>
            <p:nvPr/>
          </p:nvSpPr>
          <p:spPr bwMode="auto">
            <a:xfrm>
              <a:off x="2790" y="3385"/>
              <a:ext cx="87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20" name="Text Box 14"/>
            <p:cNvSpPr txBox="1">
              <a:spLocks noChangeArrowheads="1"/>
            </p:cNvSpPr>
            <p:nvPr/>
          </p:nvSpPr>
          <p:spPr bwMode="auto">
            <a:xfrm>
              <a:off x="3652" y="1207"/>
              <a:ext cx="1067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FF6600"/>
                  </a:solidFill>
                  <a:latin typeface="宋体" panose="02010600030101010101" pitchFamily="2" charset="-122"/>
                </a:rPr>
                <a:t>mo</a:t>
              </a:r>
              <a:endParaRPr lang="en-US" altLang="zh-CN" sz="9600">
                <a:solidFill>
                  <a:srgbClr val="FF66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68621" name="Text Box 15"/>
            <p:cNvSpPr txBox="1">
              <a:spLocks noChangeArrowheads="1"/>
            </p:cNvSpPr>
            <p:nvPr/>
          </p:nvSpPr>
          <p:spPr bwMode="auto">
            <a:xfrm>
              <a:off x="3697" y="2704"/>
              <a:ext cx="1185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FF6600"/>
                  </a:solidFill>
                  <a:latin typeface="宋体" panose="02010600030101010101" pitchFamily="2" charset="-122"/>
                </a:rPr>
                <a:t>mu</a:t>
              </a:r>
              <a:endParaRPr lang="en-US" altLang="zh-CN" sz="9600">
                <a:solidFill>
                  <a:srgbClr val="FF66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68622" name="Line 16"/>
            <p:cNvSpPr>
              <a:spLocks noChangeShapeType="1"/>
            </p:cNvSpPr>
            <p:nvPr/>
          </p:nvSpPr>
          <p:spPr bwMode="auto">
            <a:xfrm flipV="1">
              <a:off x="1474" y="1344"/>
              <a:ext cx="816" cy="54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23" name="Line 17"/>
            <p:cNvSpPr>
              <a:spLocks noChangeShapeType="1"/>
            </p:cNvSpPr>
            <p:nvPr/>
          </p:nvSpPr>
          <p:spPr bwMode="auto">
            <a:xfrm>
              <a:off x="1520" y="1979"/>
              <a:ext cx="81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24" name="Line 18"/>
            <p:cNvSpPr>
              <a:spLocks noChangeShapeType="1"/>
            </p:cNvSpPr>
            <p:nvPr/>
          </p:nvSpPr>
          <p:spPr bwMode="auto">
            <a:xfrm>
              <a:off x="1565" y="2069"/>
              <a:ext cx="726" cy="63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25" name="Line 19"/>
            <p:cNvSpPr>
              <a:spLocks noChangeShapeType="1"/>
            </p:cNvSpPr>
            <p:nvPr/>
          </p:nvSpPr>
          <p:spPr bwMode="auto">
            <a:xfrm>
              <a:off x="1520" y="2205"/>
              <a:ext cx="816" cy="118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26" name="Text Box 20"/>
            <p:cNvSpPr txBox="1">
              <a:spLocks noChangeArrowheads="1"/>
            </p:cNvSpPr>
            <p:nvPr/>
          </p:nvSpPr>
          <p:spPr bwMode="auto">
            <a:xfrm>
              <a:off x="3651" y="527"/>
              <a:ext cx="1361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FF6600"/>
                  </a:solidFill>
                  <a:latin typeface="宋体" panose="02010600030101010101" pitchFamily="2" charset="-122"/>
                </a:rPr>
                <a:t>m</a:t>
              </a:r>
              <a:r>
                <a:rPr lang="en-US" altLang="zh-CN" sz="9600">
                  <a:solidFill>
                    <a:srgbClr val="FF66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ɑ</a:t>
              </a:r>
              <a:endParaRPr lang="en-US" altLang="zh-CN" sz="960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8627" name="Text Box 21"/>
            <p:cNvSpPr txBox="1">
              <a:spLocks noChangeArrowheads="1"/>
            </p:cNvSpPr>
            <p:nvPr/>
          </p:nvSpPr>
          <p:spPr bwMode="auto">
            <a:xfrm>
              <a:off x="3651" y="2069"/>
              <a:ext cx="1316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FF6600"/>
                  </a:solidFill>
                  <a:latin typeface="宋体" panose="02010600030101010101" pitchFamily="2" charset="-122"/>
                </a:rPr>
                <a:t>m</a:t>
              </a:r>
              <a:r>
                <a:rPr lang="en-US" altLang="zh-CN" sz="9600">
                  <a:solidFill>
                    <a:srgbClr val="FF6600"/>
                  </a:solidFill>
                  <a:latin typeface="Calibri" panose="020F0502020204030204" pitchFamily="34" charset="0"/>
                </a:rPr>
                <a:t>i</a:t>
              </a:r>
              <a:endParaRPr lang="en-US" altLang="zh-CN" sz="9600">
                <a:solidFill>
                  <a:srgbClr val="FF6600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4" descr="e6247e4a7613743409f7efb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34" name="Group 23"/>
          <p:cNvGrpSpPr/>
          <p:nvPr/>
        </p:nvGrpSpPr>
        <p:grpSpPr bwMode="auto">
          <a:xfrm>
            <a:off x="1476375" y="765175"/>
            <a:ext cx="6480175" cy="5083175"/>
            <a:chOff x="930" y="482"/>
            <a:chExt cx="4082" cy="3202"/>
          </a:xfrm>
        </p:grpSpPr>
        <p:sp>
          <p:nvSpPr>
            <p:cNvPr id="69635" name="Text Box 6"/>
            <p:cNvSpPr txBox="1">
              <a:spLocks noChangeArrowheads="1"/>
            </p:cNvSpPr>
            <p:nvPr/>
          </p:nvSpPr>
          <p:spPr bwMode="auto">
            <a:xfrm>
              <a:off x="930" y="1389"/>
              <a:ext cx="499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008080"/>
                  </a:solidFill>
                  <a:latin typeface="Calibri" panose="020F0502020204030204" pitchFamily="34" charset="0"/>
                </a:rPr>
                <a:t>f</a:t>
              </a:r>
              <a:endParaRPr lang="en-US" altLang="zh-CN" sz="9600">
                <a:solidFill>
                  <a:srgbClr val="00808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636" name="Text Box 7"/>
            <p:cNvSpPr txBox="1">
              <a:spLocks noChangeArrowheads="1"/>
            </p:cNvSpPr>
            <p:nvPr/>
          </p:nvSpPr>
          <p:spPr bwMode="auto">
            <a:xfrm>
              <a:off x="2291" y="482"/>
              <a:ext cx="792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6600FF"/>
                  </a:solidFill>
                  <a:latin typeface="Calibri" panose="020F0502020204030204" pitchFamily="34" charset="0"/>
                  <a:ea typeface="幼圆" pitchFamily="49" charset="-122"/>
                </a:rPr>
                <a:t>ɑ</a:t>
              </a:r>
              <a:endParaRPr lang="en-US" altLang="zh-CN" sz="9600">
                <a:solidFill>
                  <a:srgbClr val="6600FF"/>
                </a:solidFill>
                <a:latin typeface="Calibri" panose="020F0502020204030204" pitchFamily="34" charset="0"/>
                <a:ea typeface="幼圆" pitchFamily="49" charset="-122"/>
              </a:endParaRPr>
            </a:p>
          </p:txBody>
        </p:sp>
        <p:sp>
          <p:nvSpPr>
            <p:cNvPr id="69637" name="Line 8"/>
            <p:cNvSpPr>
              <a:spLocks noChangeShapeType="1"/>
            </p:cNvSpPr>
            <p:nvPr/>
          </p:nvSpPr>
          <p:spPr bwMode="auto">
            <a:xfrm>
              <a:off x="2790" y="1117"/>
              <a:ext cx="87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38" name="Text Box 11"/>
            <p:cNvSpPr txBox="1">
              <a:spLocks noChangeArrowheads="1"/>
            </p:cNvSpPr>
            <p:nvPr/>
          </p:nvSpPr>
          <p:spPr bwMode="auto">
            <a:xfrm>
              <a:off x="2426" y="1661"/>
              <a:ext cx="594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6600FF"/>
                  </a:solidFill>
                  <a:latin typeface="Calibri" panose="020F0502020204030204" pitchFamily="34" charset="0"/>
                  <a:ea typeface="幼圆" pitchFamily="49" charset="-122"/>
                </a:rPr>
                <a:t>o</a:t>
              </a:r>
              <a:endParaRPr lang="en-US" altLang="zh-CN" sz="9600">
                <a:solidFill>
                  <a:srgbClr val="6600FF"/>
                </a:solidFill>
                <a:latin typeface="Calibri" panose="020F0502020204030204" pitchFamily="34" charset="0"/>
                <a:ea typeface="幼圆" pitchFamily="49" charset="-122"/>
              </a:endParaRPr>
            </a:p>
          </p:txBody>
        </p:sp>
        <p:sp>
          <p:nvSpPr>
            <p:cNvPr id="69639" name="Line 12"/>
            <p:cNvSpPr>
              <a:spLocks noChangeShapeType="1"/>
            </p:cNvSpPr>
            <p:nvPr/>
          </p:nvSpPr>
          <p:spPr bwMode="auto">
            <a:xfrm>
              <a:off x="2925" y="2205"/>
              <a:ext cx="87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40" name="Text Box 13"/>
            <p:cNvSpPr txBox="1">
              <a:spLocks noChangeArrowheads="1"/>
            </p:cNvSpPr>
            <p:nvPr/>
          </p:nvSpPr>
          <p:spPr bwMode="auto">
            <a:xfrm>
              <a:off x="2336" y="2704"/>
              <a:ext cx="751" cy="9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6600FF"/>
                  </a:solidFill>
                  <a:latin typeface="Calibri" panose="020F0502020204030204" pitchFamily="34" charset="0"/>
                </a:rPr>
                <a:t>u</a:t>
              </a:r>
              <a:endParaRPr lang="en-US" altLang="zh-CN" sz="9600">
                <a:solidFill>
                  <a:srgbClr val="66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641" name="Line 14"/>
            <p:cNvSpPr>
              <a:spLocks noChangeShapeType="1"/>
            </p:cNvSpPr>
            <p:nvPr/>
          </p:nvSpPr>
          <p:spPr bwMode="auto">
            <a:xfrm>
              <a:off x="2880" y="3249"/>
              <a:ext cx="87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42" name="Text Box 15"/>
            <p:cNvSpPr txBox="1">
              <a:spLocks noChangeArrowheads="1"/>
            </p:cNvSpPr>
            <p:nvPr/>
          </p:nvSpPr>
          <p:spPr bwMode="auto">
            <a:xfrm>
              <a:off x="3833" y="1570"/>
              <a:ext cx="1067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FF6600"/>
                  </a:solidFill>
                  <a:latin typeface="Calibri" panose="020F0502020204030204" pitchFamily="34" charset="0"/>
                </a:rPr>
                <a:t>f</a:t>
              </a:r>
              <a:r>
                <a:rPr lang="en-US" altLang="zh-CN" sz="9600">
                  <a:solidFill>
                    <a:srgbClr val="FF6600"/>
                  </a:solidFill>
                  <a:latin typeface="宋体" panose="02010600030101010101" pitchFamily="2" charset="-122"/>
                </a:rPr>
                <a:t>o</a:t>
              </a:r>
              <a:endParaRPr lang="en-US" altLang="zh-CN" sz="9600">
                <a:solidFill>
                  <a:srgbClr val="FF6600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69643" name="Text Box 16"/>
            <p:cNvSpPr txBox="1">
              <a:spLocks noChangeArrowheads="1"/>
            </p:cNvSpPr>
            <p:nvPr/>
          </p:nvSpPr>
          <p:spPr bwMode="auto">
            <a:xfrm>
              <a:off x="3697" y="2704"/>
              <a:ext cx="1185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FF6600"/>
                  </a:solidFill>
                  <a:latin typeface="Calibri" panose="020F0502020204030204" pitchFamily="34" charset="0"/>
                </a:rPr>
                <a:t>fu</a:t>
              </a:r>
              <a:endParaRPr lang="en-US" altLang="zh-CN" sz="9600">
                <a:solidFill>
                  <a:srgbClr val="FF66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644" name="Line 17"/>
            <p:cNvSpPr>
              <a:spLocks noChangeShapeType="1"/>
            </p:cNvSpPr>
            <p:nvPr/>
          </p:nvSpPr>
          <p:spPr bwMode="auto">
            <a:xfrm flipV="1">
              <a:off x="1474" y="1344"/>
              <a:ext cx="816" cy="54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45" name="Line 18"/>
            <p:cNvSpPr>
              <a:spLocks noChangeShapeType="1"/>
            </p:cNvSpPr>
            <p:nvPr/>
          </p:nvSpPr>
          <p:spPr bwMode="auto">
            <a:xfrm>
              <a:off x="1520" y="1979"/>
              <a:ext cx="952" cy="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46" name="Line 20"/>
            <p:cNvSpPr>
              <a:spLocks noChangeShapeType="1"/>
            </p:cNvSpPr>
            <p:nvPr/>
          </p:nvSpPr>
          <p:spPr bwMode="auto">
            <a:xfrm>
              <a:off x="1520" y="2205"/>
              <a:ext cx="861" cy="108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47" name="Text Box 21"/>
            <p:cNvSpPr txBox="1">
              <a:spLocks noChangeArrowheads="1"/>
            </p:cNvSpPr>
            <p:nvPr/>
          </p:nvSpPr>
          <p:spPr bwMode="auto">
            <a:xfrm>
              <a:off x="3651" y="527"/>
              <a:ext cx="1361" cy="9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600">
                  <a:solidFill>
                    <a:srgbClr val="FF6600"/>
                  </a:solidFill>
                  <a:latin typeface="Calibri" panose="020F0502020204030204" pitchFamily="34" charset="0"/>
                </a:rPr>
                <a:t>f ɑ</a:t>
              </a:r>
              <a:endParaRPr lang="en-US" altLang="zh-CN" sz="9600">
                <a:solidFill>
                  <a:srgbClr val="FF6600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04048" y="2041253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论坛：</a:t>
            </a:r>
            <a:r>
              <a:rPr lang="en-US" altLang="zh-CN" sz="100" dirty="0">
                <a:solidFill>
                  <a:schemeClr val="bg1"/>
                </a:solidFill>
              </a:rPr>
              <a:t>www.1ppt.cn                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       </a:t>
            </a:r>
            <a:endParaRPr lang="en-US" altLang="zh-CN" sz="100" dirty="0">
              <a:solidFill>
                <a:schemeClr val="bg1"/>
              </a:solidFill>
            </a:endParaRPr>
          </a:p>
        </p:txBody>
      </p:sp>
      <p:pic>
        <p:nvPicPr>
          <p:cNvPr id="18433" name="Picture 5" descr="m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505200"/>
            <a:ext cx="4876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6" descr="bpmf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B3B7B6"/>
              </a:clrFrom>
              <a:clrTo>
                <a:srgbClr val="B3B7B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0"/>
            <a:ext cx="4876800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7" descr="bpmf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C5CBCB"/>
              </a:clrFrom>
              <a:clrTo>
                <a:srgbClr val="C5CBC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2" descr="图片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114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 smtClean="0"/>
          </a:p>
        </p:txBody>
      </p:sp>
      <p:pic>
        <p:nvPicPr>
          <p:cNvPr id="70658" name="Picture 4" descr="2005060514165099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4" descr="苹果树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TextBox 6"/>
          <p:cNvSpPr txBox="1">
            <a:spLocks noChangeArrowheads="1"/>
          </p:cNvSpPr>
          <p:nvPr/>
        </p:nvSpPr>
        <p:spPr bwMode="auto">
          <a:xfrm>
            <a:off x="1493838" y="2462213"/>
            <a:ext cx="1220787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8000" b="1">
                <a:latin typeface="黑体" panose="02010609060101010101" pitchFamily="49" charset="-122"/>
                <a:ea typeface="黑体" panose="02010609060101010101" pitchFamily="49" charset="-122"/>
              </a:rPr>
              <a:t>mā</a:t>
            </a:r>
            <a:endParaRPr lang="zh-CN" altLang="en-US" sz="8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683" name="TextBox 7"/>
          <p:cNvSpPr txBox="1">
            <a:spLocks noChangeArrowheads="1"/>
          </p:cNvSpPr>
          <p:nvPr/>
        </p:nvSpPr>
        <p:spPr bwMode="auto">
          <a:xfrm>
            <a:off x="2143125" y="642938"/>
            <a:ext cx="1220788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8000" b="1">
                <a:latin typeface="黑体" panose="02010609060101010101" pitchFamily="49" charset="-122"/>
                <a:ea typeface="黑体" panose="02010609060101010101" pitchFamily="49" charset="-122"/>
              </a:rPr>
              <a:t>má</a:t>
            </a:r>
            <a:endParaRPr lang="zh-CN" altLang="en-US" sz="8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684" name="TextBox 8"/>
          <p:cNvSpPr txBox="1">
            <a:spLocks noChangeArrowheads="1"/>
          </p:cNvSpPr>
          <p:nvPr/>
        </p:nvSpPr>
        <p:spPr bwMode="auto">
          <a:xfrm>
            <a:off x="5357813" y="3143250"/>
            <a:ext cx="1220787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8000" b="1">
                <a:latin typeface="黑体" panose="02010609060101010101" pitchFamily="49" charset="-122"/>
                <a:ea typeface="黑体" panose="02010609060101010101" pitchFamily="49" charset="-122"/>
              </a:rPr>
              <a:t>mǎ</a:t>
            </a:r>
            <a:endParaRPr lang="zh-CN" altLang="en-US" sz="8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685" name="TextBox 9"/>
          <p:cNvSpPr txBox="1">
            <a:spLocks noChangeArrowheads="1"/>
          </p:cNvSpPr>
          <p:nvPr/>
        </p:nvSpPr>
        <p:spPr bwMode="auto">
          <a:xfrm>
            <a:off x="4786313" y="571500"/>
            <a:ext cx="1220787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8000" b="1">
                <a:latin typeface="黑体" panose="02010609060101010101" pitchFamily="49" charset="-122"/>
                <a:ea typeface="黑体" panose="02010609060101010101" pitchFamily="49" charset="-122"/>
              </a:rPr>
              <a:t>mà</a:t>
            </a:r>
            <a:endParaRPr lang="zh-CN" altLang="en-US" sz="8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4" descr="苹果树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93838" y="2462213"/>
            <a:ext cx="1220787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8000" b="1">
                <a:latin typeface="黑体" panose="02010609060101010101" pitchFamily="49" charset="-122"/>
                <a:ea typeface="黑体" panose="02010609060101010101" pitchFamily="49" charset="-122"/>
              </a:rPr>
              <a:t>mó</a:t>
            </a:r>
            <a:endParaRPr lang="zh-CN" altLang="en-US" sz="8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43125" y="642938"/>
            <a:ext cx="1220788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8000" b="1">
                <a:latin typeface="黑体" panose="02010609060101010101" pitchFamily="49" charset="-122"/>
                <a:ea typeface="黑体" panose="02010609060101010101" pitchFamily="49" charset="-122"/>
              </a:rPr>
              <a:t>mō</a:t>
            </a:r>
            <a:endParaRPr lang="zh-CN" altLang="en-US" sz="8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57813" y="3143250"/>
            <a:ext cx="1220787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8000" b="1">
                <a:latin typeface="黑体" panose="02010609060101010101" pitchFamily="49" charset="-122"/>
                <a:ea typeface="黑体" panose="02010609060101010101" pitchFamily="49" charset="-122"/>
              </a:rPr>
              <a:t>mǒ</a:t>
            </a:r>
            <a:endParaRPr lang="zh-CN" altLang="en-US" sz="8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86313" y="571500"/>
            <a:ext cx="1220787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8000" b="1">
                <a:latin typeface="黑体" panose="02010609060101010101" pitchFamily="49" charset="-122"/>
                <a:ea typeface="黑体" panose="02010609060101010101" pitchFamily="49" charset="-122"/>
              </a:rPr>
              <a:t>mò</a:t>
            </a:r>
            <a:endParaRPr lang="zh-CN" altLang="en-US" sz="8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4" descr="苹果树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0" name="TextBox 6"/>
          <p:cNvSpPr txBox="1">
            <a:spLocks noChangeArrowheads="1"/>
          </p:cNvSpPr>
          <p:nvPr/>
        </p:nvSpPr>
        <p:spPr bwMode="auto">
          <a:xfrm>
            <a:off x="1493838" y="2462213"/>
            <a:ext cx="1220787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8000" b="1">
                <a:latin typeface="黑体" panose="02010609060101010101" pitchFamily="49" charset="-122"/>
                <a:ea typeface="黑体" panose="02010609060101010101" pitchFamily="49" charset="-122"/>
              </a:rPr>
              <a:t>mú</a:t>
            </a:r>
            <a:endParaRPr lang="zh-CN" altLang="en-US" sz="8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3731" name="TextBox 7"/>
          <p:cNvSpPr txBox="1">
            <a:spLocks noChangeArrowheads="1"/>
          </p:cNvSpPr>
          <p:nvPr/>
        </p:nvSpPr>
        <p:spPr bwMode="auto">
          <a:xfrm>
            <a:off x="2143125" y="642938"/>
            <a:ext cx="1220788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8000" b="1">
                <a:latin typeface="黑体" panose="02010609060101010101" pitchFamily="49" charset="-122"/>
                <a:ea typeface="黑体" panose="02010609060101010101" pitchFamily="49" charset="-122"/>
              </a:rPr>
              <a:t>mū</a:t>
            </a:r>
            <a:endParaRPr lang="zh-CN" altLang="en-US" sz="8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3732" name="TextBox 8"/>
          <p:cNvSpPr txBox="1">
            <a:spLocks noChangeArrowheads="1"/>
          </p:cNvSpPr>
          <p:nvPr/>
        </p:nvSpPr>
        <p:spPr bwMode="auto">
          <a:xfrm>
            <a:off x="5357813" y="3143250"/>
            <a:ext cx="1220787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8000" b="1">
                <a:latin typeface="黑体" panose="02010609060101010101" pitchFamily="49" charset="-122"/>
                <a:ea typeface="黑体" panose="02010609060101010101" pitchFamily="49" charset="-122"/>
              </a:rPr>
              <a:t>mǔ</a:t>
            </a:r>
            <a:endParaRPr lang="zh-CN" altLang="en-US" sz="8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3733" name="TextBox 9"/>
          <p:cNvSpPr txBox="1">
            <a:spLocks noChangeArrowheads="1"/>
          </p:cNvSpPr>
          <p:nvPr/>
        </p:nvSpPr>
        <p:spPr bwMode="auto">
          <a:xfrm>
            <a:off x="4786313" y="571500"/>
            <a:ext cx="1220787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8000" b="1">
                <a:latin typeface="黑体" panose="02010609060101010101" pitchFamily="49" charset="-122"/>
                <a:ea typeface="黑体" panose="02010609060101010101" pitchFamily="49" charset="-122"/>
              </a:rPr>
              <a:t>mù</a:t>
            </a:r>
            <a:endParaRPr lang="zh-CN" altLang="en-US" sz="8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4" descr="苹果树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93838" y="2462213"/>
            <a:ext cx="1220787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8000" b="1">
                <a:latin typeface="黑体" panose="02010609060101010101" pitchFamily="49" charset="-122"/>
                <a:ea typeface="黑体" panose="02010609060101010101" pitchFamily="49" charset="-122"/>
              </a:rPr>
              <a:t>mí</a:t>
            </a:r>
            <a:endParaRPr lang="zh-CN" altLang="en-US" sz="8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43125" y="642938"/>
            <a:ext cx="1220788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8000" b="1">
                <a:latin typeface="黑体" panose="02010609060101010101" pitchFamily="49" charset="-122"/>
                <a:ea typeface="黑体" panose="02010609060101010101" pitchFamily="49" charset="-122"/>
              </a:rPr>
              <a:t>mī</a:t>
            </a:r>
            <a:endParaRPr lang="zh-CN" altLang="en-US" sz="8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57813" y="3143250"/>
            <a:ext cx="1220787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8000" b="1">
                <a:latin typeface="黑体" panose="02010609060101010101" pitchFamily="49" charset="-122"/>
                <a:ea typeface="黑体" panose="02010609060101010101" pitchFamily="49" charset="-122"/>
              </a:rPr>
              <a:t>mǐ</a:t>
            </a:r>
            <a:endParaRPr lang="zh-CN" altLang="en-US" sz="8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86313" y="571500"/>
            <a:ext cx="1220787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8000" b="1">
                <a:latin typeface="黑体" panose="02010609060101010101" pitchFamily="49" charset="-122"/>
                <a:ea typeface="黑体" panose="02010609060101010101" pitchFamily="49" charset="-122"/>
              </a:rPr>
              <a:t>mì</a:t>
            </a:r>
            <a:endParaRPr lang="zh-CN" altLang="en-US" sz="8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zh-CN" altLang="zh-CN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zh-CN"/>
          </a:p>
        </p:txBody>
      </p:sp>
      <p:pic>
        <p:nvPicPr>
          <p:cNvPr id="75779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5800" y="0"/>
            <a:ext cx="770413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1143000"/>
            <a:ext cx="13684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0"/>
            <a:ext cx="11525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Text Box 7"/>
          <p:cNvSpPr txBox="1">
            <a:spLocks noChangeArrowheads="1"/>
          </p:cNvSpPr>
          <p:nvPr/>
        </p:nvSpPr>
        <p:spPr bwMode="auto">
          <a:xfrm>
            <a:off x="2590800" y="1447800"/>
            <a:ext cx="15843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400" b="1">
                <a:latin typeface="Calibri" panose="020F0502020204030204" pitchFamily="34" charset="0"/>
                <a:ea typeface="楷体_GB2312"/>
                <a:cs typeface="楷体_GB2312"/>
              </a:rPr>
              <a:t>bi</a:t>
            </a:r>
            <a:endParaRPr lang="zh-CN" altLang="zh-CN" sz="4400" b="1">
              <a:latin typeface="Calibri" panose="020F0502020204030204" pitchFamily="34" charset="0"/>
              <a:ea typeface="楷体_GB2312"/>
              <a:cs typeface="楷体_GB2312"/>
            </a:endParaRPr>
          </a:p>
        </p:txBody>
      </p: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0"/>
            <a:ext cx="165893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4" name="Text Box 9"/>
          <p:cNvSpPr txBox="1">
            <a:spLocks noChangeArrowheads="1"/>
          </p:cNvSpPr>
          <p:nvPr/>
        </p:nvSpPr>
        <p:spPr bwMode="auto">
          <a:xfrm>
            <a:off x="3124200" y="457200"/>
            <a:ext cx="1584325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000" b="1">
                <a:latin typeface="Calibri" panose="020F0502020204030204" pitchFamily="34" charset="0"/>
                <a:ea typeface="楷体_GB2312"/>
                <a:cs typeface="楷体_GB2312"/>
              </a:rPr>
              <a:t>po</a:t>
            </a:r>
            <a:endParaRPr lang="zh-CN" altLang="zh-CN" sz="4000" b="1">
              <a:latin typeface="Calibri" panose="020F0502020204030204" pitchFamily="34" charset="0"/>
              <a:ea typeface="楷体_GB2312"/>
              <a:cs typeface="楷体_GB2312"/>
            </a:endParaRPr>
          </a:p>
        </p:txBody>
      </p:sp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620713"/>
            <a:ext cx="192563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62877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1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2205038"/>
            <a:ext cx="15224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13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057400"/>
            <a:ext cx="22320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9" name="Text Box 14"/>
          <p:cNvSpPr txBox="1">
            <a:spLocks noChangeArrowheads="1"/>
          </p:cNvSpPr>
          <p:nvPr/>
        </p:nvSpPr>
        <p:spPr bwMode="auto">
          <a:xfrm>
            <a:off x="4267200" y="2743200"/>
            <a:ext cx="1584325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000" b="1">
                <a:latin typeface="Calibri" panose="020F0502020204030204" pitchFamily="34" charset="0"/>
                <a:ea typeface="楷体_GB2312"/>
                <a:cs typeface="楷体_GB2312"/>
              </a:rPr>
              <a:t>mi</a:t>
            </a:r>
            <a:endParaRPr lang="zh-CN" altLang="zh-CN" sz="4000" b="1">
              <a:latin typeface="Calibri" panose="020F0502020204030204" pitchFamily="34" charset="0"/>
              <a:ea typeface="楷体_GB2312"/>
              <a:cs typeface="楷体_GB2312"/>
            </a:endParaRPr>
          </a:p>
        </p:txBody>
      </p:sp>
      <p:sp>
        <p:nvSpPr>
          <p:cNvPr id="75790" name="Text Box 15"/>
          <p:cNvSpPr txBox="1">
            <a:spLocks noChangeArrowheads="1"/>
          </p:cNvSpPr>
          <p:nvPr/>
        </p:nvSpPr>
        <p:spPr bwMode="auto">
          <a:xfrm>
            <a:off x="2916238" y="2420938"/>
            <a:ext cx="1584325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000" b="1">
                <a:latin typeface="Calibri" panose="020F0502020204030204" pitchFamily="34" charset="0"/>
                <a:ea typeface="楷体_GB2312"/>
                <a:cs typeface="楷体_GB2312"/>
              </a:rPr>
              <a:t>bu</a:t>
            </a:r>
            <a:endParaRPr lang="zh-CN" altLang="zh-CN" sz="4000" b="1">
              <a:latin typeface="Calibri" panose="020F0502020204030204" pitchFamily="34" charset="0"/>
              <a:ea typeface="楷体_GB2312"/>
              <a:cs typeface="楷体_GB2312"/>
            </a:endParaRPr>
          </a:p>
        </p:txBody>
      </p:sp>
      <p:pic>
        <p:nvPicPr>
          <p:cNvPr id="40976" name="Picture 16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981075"/>
            <a:ext cx="16065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Text Box 17"/>
          <p:cNvSpPr txBox="1">
            <a:spLocks noChangeArrowheads="1"/>
          </p:cNvSpPr>
          <p:nvPr/>
        </p:nvSpPr>
        <p:spPr bwMode="auto">
          <a:xfrm>
            <a:off x="3708400" y="1412875"/>
            <a:ext cx="1584325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000" b="1">
                <a:latin typeface="Calibri" panose="020F0502020204030204" pitchFamily="34" charset="0"/>
                <a:ea typeface="楷体_GB2312"/>
                <a:cs typeface="楷体_GB2312"/>
              </a:rPr>
              <a:t>  pi</a:t>
            </a:r>
            <a:endParaRPr lang="zh-CN" altLang="zh-CN" sz="4000" b="1">
              <a:latin typeface="Calibri" panose="020F0502020204030204" pitchFamily="34" charset="0"/>
              <a:ea typeface="楷体_GB2312"/>
              <a:cs typeface="楷体_GB2312"/>
            </a:endParaRPr>
          </a:p>
        </p:txBody>
      </p:sp>
      <p:pic>
        <p:nvPicPr>
          <p:cNvPr id="40978" name="Picture 18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3429000"/>
            <a:ext cx="19859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4" name="Text Box 19"/>
          <p:cNvSpPr txBox="1">
            <a:spLocks noChangeArrowheads="1"/>
          </p:cNvSpPr>
          <p:nvPr/>
        </p:nvSpPr>
        <p:spPr bwMode="auto">
          <a:xfrm>
            <a:off x="3048000" y="3886200"/>
            <a:ext cx="15843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400" b="1">
                <a:latin typeface="Calibri" panose="020F0502020204030204" pitchFamily="34" charset="0"/>
                <a:ea typeface="楷体_GB2312"/>
                <a:cs typeface="楷体_GB2312"/>
              </a:rPr>
              <a:t>mo</a:t>
            </a:r>
            <a:endParaRPr lang="zh-CN" altLang="zh-CN" sz="4400" b="1">
              <a:latin typeface="Calibri" panose="020F0502020204030204" pitchFamily="34" charset="0"/>
              <a:ea typeface="楷体_GB2312"/>
              <a:cs typeface="楷体_GB2312"/>
            </a:endParaRPr>
          </a:p>
        </p:txBody>
      </p:sp>
      <p:pic>
        <p:nvPicPr>
          <p:cNvPr id="40980" name="Picture 20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284538"/>
            <a:ext cx="2133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6" name="Text Box 21"/>
          <p:cNvSpPr txBox="1">
            <a:spLocks noChangeArrowheads="1"/>
          </p:cNvSpPr>
          <p:nvPr/>
        </p:nvSpPr>
        <p:spPr bwMode="auto">
          <a:xfrm>
            <a:off x="5029200" y="3886200"/>
            <a:ext cx="15843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400" b="1">
                <a:latin typeface="Calibri" panose="020F0502020204030204" pitchFamily="34" charset="0"/>
                <a:ea typeface="楷体_GB2312"/>
                <a:cs typeface="楷体_GB2312"/>
              </a:rPr>
              <a:t>bo</a:t>
            </a:r>
            <a:endParaRPr lang="zh-CN" altLang="zh-CN" sz="4400" b="1">
              <a:latin typeface="Calibri" panose="020F0502020204030204" pitchFamily="34" charset="0"/>
              <a:ea typeface="楷体_GB2312"/>
              <a:cs typeface="楷体_GB2312"/>
            </a:endParaRPr>
          </a:p>
        </p:txBody>
      </p:sp>
      <p:pic>
        <p:nvPicPr>
          <p:cNvPr id="40982" name="Picture 22" descr="OT_0784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013325"/>
            <a:ext cx="144780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8" name="Text Box 23"/>
          <p:cNvSpPr txBox="1">
            <a:spLocks noChangeArrowheads="1"/>
          </p:cNvSpPr>
          <p:nvPr/>
        </p:nvSpPr>
        <p:spPr bwMode="auto">
          <a:xfrm>
            <a:off x="5181600" y="2057400"/>
            <a:ext cx="1584325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000" b="1">
                <a:latin typeface="Calibri" panose="020F0502020204030204" pitchFamily="34" charset="0"/>
                <a:ea typeface="楷体_GB2312"/>
                <a:cs typeface="楷体_GB2312"/>
              </a:rPr>
              <a:t>bu</a:t>
            </a:r>
            <a:endParaRPr lang="zh-CN" altLang="zh-CN" sz="4000" b="1">
              <a:latin typeface="Calibri" panose="020F0502020204030204" pitchFamily="34" charset="0"/>
              <a:ea typeface="楷体_GB2312"/>
              <a:cs typeface="楷体_GB2312"/>
            </a:endParaRPr>
          </a:p>
        </p:txBody>
      </p:sp>
      <p:sp>
        <p:nvSpPr>
          <p:cNvPr id="75799" name="Text Box 24"/>
          <p:cNvSpPr txBox="1">
            <a:spLocks noChangeArrowheads="1"/>
          </p:cNvSpPr>
          <p:nvPr/>
        </p:nvSpPr>
        <p:spPr bwMode="auto">
          <a:xfrm>
            <a:off x="5181600" y="914400"/>
            <a:ext cx="1584325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000" b="1">
                <a:latin typeface="Calibri" panose="020F0502020204030204" pitchFamily="34" charset="0"/>
                <a:ea typeface="楷体_GB2312"/>
                <a:cs typeface="楷体_GB2312"/>
              </a:rPr>
              <a:t>pu</a:t>
            </a:r>
            <a:endParaRPr lang="zh-CN" altLang="zh-CN" sz="4000" b="1">
              <a:latin typeface="Calibri" panose="020F0502020204030204" pitchFamily="34" charset="0"/>
              <a:ea typeface="楷体_GB2312"/>
              <a:cs typeface="楷体_GB2312"/>
            </a:endParaRPr>
          </a:p>
        </p:txBody>
      </p:sp>
      <p:sp>
        <p:nvSpPr>
          <p:cNvPr id="75800" name="Text Box 25"/>
          <p:cNvSpPr txBox="1">
            <a:spLocks noChangeArrowheads="1"/>
          </p:cNvSpPr>
          <p:nvPr/>
        </p:nvSpPr>
        <p:spPr bwMode="auto">
          <a:xfrm>
            <a:off x="4114800" y="152400"/>
            <a:ext cx="1584325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000" b="1">
                <a:latin typeface="Calibri" panose="020F0502020204030204" pitchFamily="34" charset="0"/>
                <a:ea typeface="楷体_GB2312"/>
                <a:cs typeface="楷体_GB2312"/>
              </a:rPr>
              <a:t>mu</a:t>
            </a:r>
            <a:endParaRPr lang="zh-CN" altLang="zh-CN" sz="4000" b="1">
              <a:latin typeface="Calibri" panose="020F0502020204030204" pitchFamily="34" charset="0"/>
              <a:ea typeface="楷体_GB2312"/>
              <a:cs typeface="楷体_GB231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10、1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7200" y="533400"/>
            <a:ext cx="4191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复件 (8) 10、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533400"/>
            <a:ext cx="3886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复件 (6) 10、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343400"/>
            <a:ext cx="419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复件 (7) 10、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343400"/>
            <a:ext cx="388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895600" y="2514600"/>
            <a:ext cx="5545138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600" b="1">
                <a:solidFill>
                  <a:srgbClr val="0000FF"/>
                </a:solidFill>
                <a:latin typeface="Calibri" panose="020F0502020204030204" pitchFamily="34" charset="0"/>
                <a:ea typeface="楷体_GB2312"/>
                <a:cs typeface="楷体_GB2312"/>
              </a:rPr>
              <a:t>音节词</a:t>
            </a:r>
            <a:endParaRPr lang="zh-CN" altLang="en-US" sz="9600" b="1">
              <a:solidFill>
                <a:srgbClr val="0000FF"/>
              </a:solidFill>
              <a:latin typeface="Calibri" panose="020F0502020204030204" pitchFamily="34" charset="0"/>
              <a:ea typeface="楷体_GB2312"/>
              <a:cs typeface="楷体_GB231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5" descr="扫描0004"/>
          <p:cNvPicPr>
            <a:picLocks noChangeAspect="1" noChangeArrowheads="1"/>
          </p:cNvPicPr>
          <p:nvPr/>
        </p:nvPicPr>
        <p:blipFill>
          <a:blip r:embed="rId1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492500" y="0"/>
            <a:ext cx="3508375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altLang="zh-CN" sz="54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ā </a:t>
            </a:r>
            <a:r>
              <a:rPr lang="en-US" altLang="zh-CN" sz="54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altLang="zh-CN" sz="54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ɑ</a:t>
            </a:r>
            <a:endParaRPr lang="en-US" altLang="zh-CN" sz="540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706813" y="719138"/>
            <a:ext cx="2579687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>
                <a:latin typeface="楷体_GB2312"/>
                <a:ea typeface="楷体_GB2312"/>
                <a:cs typeface="楷体_GB2312"/>
              </a:rPr>
              <a:t>妈 妈</a:t>
            </a:r>
            <a:endParaRPr lang="zh-CN" altLang="en-US" sz="5400"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66725" y="260350"/>
            <a:ext cx="2462213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altLang="zh-CN" sz="54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à </a:t>
            </a:r>
            <a:r>
              <a:rPr lang="en-US" altLang="zh-CN" sz="54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altLang="zh-CN" sz="540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ɑ</a:t>
            </a:r>
            <a:endParaRPr lang="en-US" altLang="zh-CN" sz="540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95288" y="1004888"/>
            <a:ext cx="2390775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>
                <a:latin typeface="Calibri" panose="020F0502020204030204" pitchFamily="34" charset="0"/>
                <a:ea typeface="楷体_GB2312"/>
                <a:cs typeface="楷体_GB2312"/>
              </a:rPr>
              <a:t>爸  爸</a:t>
            </a:r>
            <a:endParaRPr lang="zh-CN" altLang="en-US" sz="5400">
              <a:latin typeface="Calibri" panose="020F0502020204030204" pitchFamily="34" charset="0"/>
              <a:ea typeface="楷体_GB2312"/>
              <a:cs typeface="楷体_GB231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/>
      <p:bldP spid="13320" grpId="0"/>
      <p:bldP spid="1332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10、1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7200" y="533400"/>
            <a:ext cx="4191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Picture 3" descr="复件 (8) 10、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533400"/>
            <a:ext cx="3886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4" descr="复件 (6) 10、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343400"/>
            <a:ext cx="419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5" descr="复件 (7) 10、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343400"/>
            <a:ext cx="388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Text Box 6"/>
          <p:cNvSpPr txBox="1">
            <a:spLocks noChangeArrowheads="1"/>
          </p:cNvSpPr>
          <p:nvPr/>
        </p:nvSpPr>
        <p:spPr bwMode="auto">
          <a:xfrm>
            <a:off x="2895600" y="2514600"/>
            <a:ext cx="5545138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600" b="1">
                <a:solidFill>
                  <a:srgbClr val="0000FF"/>
                </a:solidFill>
                <a:latin typeface="Calibri" panose="020F0502020204030204" pitchFamily="34" charset="0"/>
                <a:ea typeface="楷体_GB2312"/>
                <a:cs typeface="楷体_GB2312"/>
              </a:rPr>
              <a:t>音节词</a:t>
            </a:r>
            <a:endParaRPr lang="zh-CN" altLang="en-US" sz="9600" b="1">
              <a:solidFill>
                <a:srgbClr val="0000FF"/>
              </a:solidFill>
              <a:latin typeface="Calibri" panose="020F0502020204030204" pitchFamily="34" charset="0"/>
              <a:ea typeface="楷体_GB2312"/>
              <a:cs typeface="楷体_GB231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pic_4106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88" y="1588"/>
            <a:ext cx="9037637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Line 3"/>
          <p:cNvSpPr>
            <a:spLocks noChangeShapeType="1"/>
          </p:cNvSpPr>
          <p:nvPr/>
        </p:nvSpPr>
        <p:spPr bwMode="auto">
          <a:xfrm flipH="1">
            <a:off x="5940425" y="1628775"/>
            <a:ext cx="1079500" cy="288925"/>
          </a:xfrm>
          <a:prstGeom prst="line">
            <a:avLst/>
          </a:prstGeom>
          <a:noFill/>
          <a:ln w="127000">
            <a:solidFill>
              <a:srgbClr val="9933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 flipV="1">
            <a:off x="5795963" y="2852738"/>
            <a:ext cx="1368425" cy="1008062"/>
          </a:xfrm>
          <a:prstGeom prst="line">
            <a:avLst/>
          </a:prstGeom>
          <a:noFill/>
          <a:ln w="127000">
            <a:solidFill>
              <a:srgbClr val="9933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H="1" flipV="1">
            <a:off x="3492500" y="2636838"/>
            <a:ext cx="1727200" cy="2232025"/>
          </a:xfrm>
          <a:prstGeom prst="line">
            <a:avLst/>
          </a:prstGeom>
          <a:noFill/>
          <a:ln w="127000">
            <a:solidFill>
              <a:srgbClr val="9933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2971800" y="4132263"/>
            <a:ext cx="2447925" cy="1081087"/>
          </a:xfrm>
          <a:prstGeom prst="line">
            <a:avLst/>
          </a:prstGeom>
          <a:noFill/>
          <a:ln w="127000">
            <a:solidFill>
              <a:srgbClr val="9933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2" grpId="0" animBg="1"/>
      <p:bldP spid="22533" grpId="0" animBg="1"/>
      <p:bldP spid="225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2c80f817a793551ec93d6daf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800600" y="990600"/>
            <a:ext cx="3887788" cy="161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6600CC"/>
                </a:solidFill>
                <a:latin typeface="Calibri" panose="020F0502020204030204" pitchFamily="34" charset="0"/>
              </a:rPr>
              <a:t>图上画的是谁</a:t>
            </a:r>
            <a:r>
              <a:rPr lang="en-US" altLang="zh-CN" sz="4000" b="1" dirty="0">
                <a:solidFill>
                  <a:srgbClr val="6600CC"/>
                </a:solidFill>
                <a:latin typeface="Calibri" panose="020F0502020204030204" pitchFamily="34" charset="0"/>
              </a:rPr>
              <a:t>?</a:t>
            </a:r>
            <a:endParaRPr lang="en-US" altLang="zh-CN" sz="4000" b="1" dirty="0">
              <a:solidFill>
                <a:srgbClr val="6600CC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6600CC"/>
                </a:solidFill>
                <a:latin typeface="Calibri" panose="020F0502020204030204" pitchFamily="34" charset="0"/>
              </a:rPr>
              <a:t>她在干什么？</a:t>
            </a:r>
            <a:endParaRPr lang="zh-CN" altLang="en-US" sz="4000" b="1" dirty="0">
              <a:solidFill>
                <a:srgbClr val="6600CC"/>
              </a:solidFill>
              <a:latin typeface="Calibri" panose="020F0502020204030204" pitchFamily="34" charset="0"/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200400" y="2819400"/>
            <a:ext cx="863600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 dirty="0">
                <a:solidFill>
                  <a:srgbClr val="CC3300"/>
                </a:solidFill>
                <a:latin typeface="Calibri" panose="020F0502020204030204" pitchFamily="34" charset="0"/>
              </a:rPr>
              <a:t>b</a:t>
            </a:r>
            <a:endParaRPr lang="en-US" altLang="zh-CN" sz="9600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 bwMode="auto">
          <a:xfrm>
            <a:off x="4800600" y="2590800"/>
            <a:ext cx="3276600" cy="2073275"/>
            <a:chOff x="3024" y="1632"/>
            <a:chExt cx="2064" cy="1306"/>
          </a:xfrm>
        </p:grpSpPr>
        <p:sp>
          <p:nvSpPr>
            <p:cNvPr id="19463" name="Text Box 11"/>
            <p:cNvSpPr txBox="1">
              <a:spLocks noChangeArrowheads="1"/>
            </p:cNvSpPr>
            <p:nvPr/>
          </p:nvSpPr>
          <p:spPr bwMode="auto">
            <a:xfrm>
              <a:off x="3024" y="2112"/>
              <a:ext cx="2036" cy="8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8000" dirty="0">
                  <a:latin typeface="Calibri" panose="020F0502020204030204" pitchFamily="34" charset="0"/>
                  <a:ea typeface="楷体_GB2312"/>
                  <a:cs typeface="楷体_GB2312"/>
                </a:rPr>
                <a:t>听广</a:t>
              </a:r>
              <a:r>
                <a:rPr lang="zh-CN" altLang="en-US" sz="8000" dirty="0">
                  <a:solidFill>
                    <a:srgbClr val="FF0000"/>
                  </a:solidFill>
                  <a:latin typeface="Calibri" panose="020F0502020204030204" pitchFamily="34" charset="0"/>
                  <a:ea typeface="楷体_GB2312"/>
                  <a:cs typeface="楷体_GB2312"/>
                </a:rPr>
                <a:t>播</a:t>
              </a:r>
              <a:endParaRPr lang="zh-CN" altLang="en-US" sz="8000" dirty="0">
                <a:solidFill>
                  <a:srgbClr val="FF0000"/>
                </a:solidFill>
                <a:latin typeface="Calibri" panose="020F0502020204030204" pitchFamily="34" charset="0"/>
                <a:ea typeface="楷体_GB2312"/>
                <a:cs typeface="楷体_GB2312"/>
              </a:endParaRPr>
            </a:p>
          </p:txBody>
        </p:sp>
        <p:sp>
          <p:nvSpPr>
            <p:cNvPr id="19464" name="Text Box 12"/>
            <p:cNvSpPr txBox="1">
              <a:spLocks noChangeArrowheads="1"/>
            </p:cNvSpPr>
            <p:nvPr/>
          </p:nvSpPr>
          <p:spPr bwMode="auto">
            <a:xfrm>
              <a:off x="4320" y="1632"/>
              <a:ext cx="768" cy="5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5400" b="1" dirty="0">
                  <a:solidFill>
                    <a:schemeClr val="tx2"/>
                  </a:solidFill>
                  <a:latin typeface="楷体_GB2312"/>
                  <a:ea typeface="楷体_GB2312"/>
                  <a:cs typeface="楷体_GB2312"/>
                </a:rPr>
                <a:t>b</a:t>
              </a:r>
              <a:r>
                <a:rPr lang="en-US" altLang="zh-CN" sz="5400" b="1" dirty="0">
                  <a:latin typeface="楷体_GB2312"/>
                  <a:ea typeface="楷体_GB2312"/>
                  <a:cs typeface="楷体_GB2312"/>
                </a:rPr>
                <a:t>ō</a:t>
              </a:r>
              <a:endParaRPr lang="en-US" altLang="zh-CN" sz="5400" b="1" dirty="0">
                <a:latin typeface="楷体_GB2312"/>
                <a:ea typeface="楷体_GB2312"/>
                <a:cs typeface="楷体_GB2312"/>
              </a:endParaRPr>
            </a:p>
          </p:txBody>
        </p:sp>
      </p:grp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5943600" y="4800600"/>
            <a:ext cx="1079500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 dirty="0">
                <a:solidFill>
                  <a:srgbClr val="CC3300"/>
                </a:solidFill>
                <a:latin typeface="Calibri" panose="020F0502020204030204" pitchFamily="34" charset="0"/>
              </a:rPr>
              <a:t>b</a:t>
            </a:r>
            <a:endParaRPr lang="en-US" altLang="zh-CN" sz="9600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pic>
        <p:nvPicPr>
          <p:cNvPr id="19462" name="Picture 15" descr="图片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524000"/>
            <a:ext cx="4114800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/>
          </p:cNvSpPr>
          <p:nvPr/>
        </p:nvSpPr>
        <p:spPr bwMode="auto">
          <a:xfrm>
            <a:off x="2895600" y="0"/>
            <a:ext cx="3724275" cy="812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zh-CN" altLang="en-US" sz="4800" b="1" kern="10">
                <a:ln w="9525">
                  <a:rou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隶书"/>
              </a:rPr>
              <a:t>送小动物回家</a:t>
            </a:r>
            <a:endParaRPr lang="zh-CN" altLang="en-US" sz="4800" b="1" kern="10">
              <a:ln w="9525">
                <a:rou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隶书"/>
            </a:endParaRP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374650" y="1371600"/>
            <a:ext cx="8483600" cy="5219700"/>
            <a:chOff x="0" y="0"/>
            <a:chExt cx="5344" cy="3288"/>
          </a:xfrm>
        </p:grpSpPr>
        <p:pic>
          <p:nvPicPr>
            <p:cNvPr id="80925" name="Picture 4" descr="lu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016" y="2304"/>
              <a:ext cx="646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26" name="Picture 5" descr="lu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2304"/>
              <a:ext cx="819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27" name="Picture 6" descr="tuzi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845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28" name="Picture 7" descr="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1344"/>
              <a:ext cx="714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29" name="Picture 8" descr="da'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64" y="48"/>
              <a:ext cx="780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30" name="Picture 9" descr="ma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28" y="2304"/>
              <a:ext cx="984" cy="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"/>
          <p:cNvGrpSpPr/>
          <p:nvPr/>
        </p:nvGrpSpPr>
        <p:grpSpPr bwMode="auto">
          <a:xfrm>
            <a:off x="1828800" y="1219200"/>
            <a:ext cx="6264275" cy="3851275"/>
            <a:chOff x="0" y="0"/>
            <a:chExt cx="3946" cy="2426"/>
          </a:xfrm>
        </p:grpSpPr>
        <p:grpSp>
          <p:nvGrpSpPr>
            <p:cNvPr id="80907" name="Group 11"/>
            <p:cNvGrpSpPr/>
            <p:nvPr/>
          </p:nvGrpSpPr>
          <p:grpSpPr bwMode="auto">
            <a:xfrm>
              <a:off x="240" y="0"/>
              <a:ext cx="1104" cy="884"/>
              <a:chOff x="0" y="0"/>
              <a:chExt cx="1104" cy="884"/>
            </a:xfrm>
          </p:grpSpPr>
          <p:pic>
            <p:nvPicPr>
              <p:cNvPr id="80923" name="Picture 12" descr="fz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0" y="0"/>
                <a:ext cx="1104" cy="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045" name="Text Box 13"/>
              <p:cNvSpPr txBox="1">
                <a:spLocks noChangeArrowheads="1"/>
              </p:cNvSpPr>
              <p:nvPr/>
            </p:nvSpPr>
            <p:spPr bwMode="auto">
              <a:xfrm>
                <a:off x="336" y="144"/>
                <a:ext cx="596" cy="6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zh-CN" sz="6000" dirty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+mn-ea"/>
                  </a:rPr>
                  <a:t>y</a:t>
                </a:r>
                <a:r>
                  <a:rPr lang="zh-CN" altLang="zh-CN" sz="6000" dirty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ea"/>
                    <a:ea typeface="+mn-ea"/>
                  </a:rPr>
                  <a:t>ā</a:t>
                </a:r>
                <a:endParaRPr lang="zh-CN" altLang="zh-CN" sz="6000" dirty="0">
                  <a:solidFill>
                    <a:srgbClr val="FF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endParaRPr>
              </a:p>
            </p:txBody>
          </p:sp>
        </p:grpSp>
        <p:grpSp>
          <p:nvGrpSpPr>
            <p:cNvPr id="80908" name="Group 14"/>
            <p:cNvGrpSpPr/>
            <p:nvPr/>
          </p:nvGrpSpPr>
          <p:grpSpPr bwMode="auto">
            <a:xfrm>
              <a:off x="1392" y="0"/>
              <a:ext cx="1104" cy="884"/>
              <a:chOff x="0" y="0"/>
              <a:chExt cx="1104" cy="884"/>
            </a:xfrm>
          </p:grpSpPr>
          <p:pic>
            <p:nvPicPr>
              <p:cNvPr id="80921" name="Picture 15" descr="fz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0" y="0"/>
                <a:ext cx="1104" cy="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048" name="Text Box 16"/>
              <p:cNvSpPr txBox="1">
                <a:spLocks noChangeArrowheads="1"/>
              </p:cNvSpPr>
              <p:nvPr/>
            </p:nvSpPr>
            <p:spPr bwMode="auto">
              <a:xfrm>
                <a:off x="446" y="182"/>
                <a:ext cx="370" cy="6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zh-CN" altLang="zh-CN" sz="600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+mn-ea"/>
                  </a:rPr>
                  <a:t>é</a:t>
                </a:r>
                <a:endParaRPr lang="zh-CN" altLang="zh-CN" sz="6000">
                  <a:solidFill>
                    <a:srgbClr val="FF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</a:endParaRPr>
              </a:p>
            </p:txBody>
          </p:sp>
        </p:grpSp>
        <p:grpSp>
          <p:nvGrpSpPr>
            <p:cNvPr id="80909" name="Group 17"/>
            <p:cNvGrpSpPr/>
            <p:nvPr/>
          </p:nvGrpSpPr>
          <p:grpSpPr bwMode="auto">
            <a:xfrm>
              <a:off x="2496" y="0"/>
              <a:ext cx="1104" cy="884"/>
              <a:chOff x="0" y="0"/>
              <a:chExt cx="1104" cy="884"/>
            </a:xfrm>
          </p:grpSpPr>
          <p:pic>
            <p:nvPicPr>
              <p:cNvPr id="80919" name="Picture 18" descr="fz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0" y="0"/>
                <a:ext cx="1104" cy="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0920" name="Text Box 19"/>
              <p:cNvSpPr txBox="1">
                <a:spLocks noChangeArrowheads="1"/>
              </p:cNvSpPr>
              <p:nvPr/>
            </p:nvSpPr>
            <p:spPr bwMode="auto">
              <a:xfrm>
                <a:off x="384" y="182"/>
                <a:ext cx="576" cy="6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6000">
                    <a:solidFill>
                      <a:srgbClr val="FF33CC"/>
                    </a:solidFill>
                    <a:latin typeface="Times New Roman" panose="02020603050405020304" pitchFamily="18" charset="0"/>
                  </a:rPr>
                  <a:t>tù</a:t>
                </a:r>
                <a:endParaRPr lang="zh-CN" altLang="zh-CN" sz="6000">
                  <a:solidFill>
                    <a:srgbClr val="FF33CC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0910" name="Group 20"/>
            <p:cNvGrpSpPr/>
            <p:nvPr/>
          </p:nvGrpSpPr>
          <p:grpSpPr bwMode="auto">
            <a:xfrm>
              <a:off x="0" y="1392"/>
              <a:ext cx="1258" cy="1034"/>
              <a:chOff x="0" y="0"/>
              <a:chExt cx="1258" cy="1034"/>
            </a:xfrm>
          </p:grpSpPr>
          <p:pic>
            <p:nvPicPr>
              <p:cNvPr id="80917" name="Picture 21" descr="fz1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0" y="0"/>
                <a:ext cx="1258" cy="10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054" name="Text Box 22"/>
              <p:cNvSpPr txBox="1">
                <a:spLocks noChangeArrowheads="1"/>
              </p:cNvSpPr>
              <p:nvPr/>
            </p:nvSpPr>
            <p:spPr bwMode="auto">
              <a:xfrm>
                <a:off x="336" y="236"/>
                <a:ext cx="607" cy="51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zh-CN" sz="4800" dirty="0">
                    <a:solidFill>
                      <a:srgbClr val="FF33CC"/>
                    </a:solidFill>
                    <a:latin typeface="Times New Roman" panose="02020603050405020304" pitchFamily="18" charset="0"/>
                    <a:ea typeface="+mn-ea"/>
                  </a:rPr>
                  <a:t>m</a:t>
                </a:r>
                <a:r>
                  <a:rPr lang="zh-CN" altLang="zh-CN" sz="4800" dirty="0">
                    <a:solidFill>
                      <a:srgbClr val="FF33CC"/>
                    </a:solidFill>
                    <a:latin typeface="+mn-ea"/>
                    <a:ea typeface="+mn-ea"/>
                  </a:rPr>
                  <a:t>ǎ</a:t>
                </a:r>
                <a:endParaRPr lang="zh-CN" altLang="zh-CN" sz="4800" dirty="0">
                  <a:solidFill>
                    <a:srgbClr val="FF33CC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80911" name="Group 23"/>
            <p:cNvGrpSpPr/>
            <p:nvPr/>
          </p:nvGrpSpPr>
          <p:grpSpPr bwMode="auto">
            <a:xfrm>
              <a:off x="1344" y="1392"/>
              <a:ext cx="1258" cy="1034"/>
              <a:chOff x="0" y="0"/>
              <a:chExt cx="1258" cy="1034"/>
            </a:xfrm>
          </p:grpSpPr>
          <p:pic>
            <p:nvPicPr>
              <p:cNvPr id="80915" name="Picture 24" descr="fz1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0" y="0"/>
                <a:ext cx="1258" cy="10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0916" name="Text Box 25"/>
              <p:cNvSpPr txBox="1">
                <a:spLocks noChangeArrowheads="1"/>
              </p:cNvSpPr>
              <p:nvPr/>
            </p:nvSpPr>
            <p:spPr bwMode="auto">
              <a:xfrm>
                <a:off x="423" y="182"/>
                <a:ext cx="489" cy="6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zh-CN" sz="6000">
                    <a:solidFill>
                      <a:srgbClr val="FF33CC"/>
                    </a:solidFill>
                    <a:latin typeface="Times New Roman" panose="02020603050405020304" pitchFamily="18" charset="0"/>
                  </a:rPr>
                  <a:t>lù</a:t>
                </a:r>
                <a:endParaRPr lang="zh-CN" altLang="zh-CN" sz="6000">
                  <a:solidFill>
                    <a:srgbClr val="FF33CC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0912" name="Group 26"/>
            <p:cNvGrpSpPr/>
            <p:nvPr/>
          </p:nvGrpSpPr>
          <p:grpSpPr bwMode="auto">
            <a:xfrm>
              <a:off x="2688" y="1392"/>
              <a:ext cx="1258" cy="1034"/>
              <a:chOff x="0" y="0"/>
              <a:chExt cx="1258" cy="1034"/>
            </a:xfrm>
          </p:grpSpPr>
          <p:pic>
            <p:nvPicPr>
              <p:cNvPr id="80913" name="Picture 27" descr="fz1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0" y="0"/>
                <a:ext cx="1258" cy="10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0914" name="Text Box 28"/>
              <p:cNvSpPr txBox="1">
                <a:spLocks noChangeArrowheads="1"/>
              </p:cNvSpPr>
              <p:nvPr/>
            </p:nvSpPr>
            <p:spPr bwMode="auto">
              <a:xfrm>
                <a:off x="384" y="192"/>
                <a:ext cx="489" cy="6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zh-CN" sz="6000">
                    <a:solidFill>
                      <a:srgbClr val="FF33CC"/>
                    </a:solidFill>
                    <a:latin typeface="Times New Roman" panose="02020603050405020304" pitchFamily="18" charset="0"/>
                  </a:rPr>
                  <a:t>lǘ</a:t>
                </a:r>
                <a:endParaRPr lang="zh-CN" altLang="zh-CN" sz="6000">
                  <a:solidFill>
                    <a:srgbClr val="FF33CC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4061" name="未知"/>
          <p:cNvSpPr/>
          <p:nvPr/>
        </p:nvSpPr>
        <p:spPr bwMode="auto">
          <a:xfrm>
            <a:off x="5360988" y="2473325"/>
            <a:ext cx="2493962" cy="336550"/>
          </a:xfrm>
          <a:custGeom>
            <a:avLst/>
            <a:gdLst>
              <a:gd name="T0" fmla="*/ 1571 w 1571"/>
              <a:gd name="T1" fmla="*/ 144 h 212"/>
              <a:gd name="T2" fmla="*/ 1323 w 1571"/>
              <a:gd name="T3" fmla="*/ 209 h 212"/>
              <a:gd name="T4" fmla="*/ 812 w 1571"/>
              <a:gd name="T5" fmla="*/ 196 h 212"/>
              <a:gd name="T6" fmla="*/ 629 w 1571"/>
              <a:gd name="T7" fmla="*/ 209 h 212"/>
              <a:gd name="T8" fmla="*/ 498 w 1571"/>
              <a:gd name="T9" fmla="*/ 170 h 212"/>
              <a:gd name="T10" fmla="*/ 367 w 1571"/>
              <a:gd name="T11" fmla="*/ 157 h 212"/>
              <a:gd name="T12" fmla="*/ 210 w 1571"/>
              <a:gd name="T13" fmla="*/ 118 h 212"/>
              <a:gd name="T14" fmla="*/ 184 w 1571"/>
              <a:gd name="T15" fmla="*/ 78 h 212"/>
              <a:gd name="T16" fmla="*/ 40 w 1571"/>
              <a:gd name="T17" fmla="*/ 0 h 212"/>
              <a:gd name="T18" fmla="*/ 0 w 1571"/>
              <a:gd name="T19" fmla="*/ 13 h 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71"/>
              <a:gd name="T31" fmla="*/ 0 h 212"/>
              <a:gd name="T32" fmla="*/ 1571 w 1571"/>
              <a:gd name="T33" fmla="*/ 212 h 2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71" h="212">
                <a:moveTo>
                  <a:pt x="1571" y="144"/>
                </a:moveTo>
                <a:cubicBezTo>
                  <a:pt x="1487" y="165"/>
                  <a:pt x="1408" y="192"/>
                  <a:pt x="1323" y="209"/>
                </a:cubicBezTo>
                <a:cubicBezTo>
                  <a:pt x="1153" y="205"/>
                  <a:pt x="982" y="196"/>
                  <a:pt x="812" y="196"/>
                </a:cubicBezTo>
                <a:cubicBezTo>
                  <a:pt x="751" y="196"/>
                  <a:pt x="690" y="212"/>
                  <a:pt x="629" y="209"/>
                </a:cubicBezTo>
                <a:cubicBezTo>
                  <a:pt x="583" y="207"/>
                  <a:pt x="543" y="176"/>
                  <a:pt x="498" y="170"/>
                </a:cubicBezTo>
                <a:cubicBezTo>
                  <a:pt x="455" y="164"/>
                  <a:pt x="411" y="161"/>
                  <a:pt x="367" y="157"/>
                </a:cubicBezTo>
                <a:cubicBezTo>
                  <a:pt x="315" y="144"/>
                  <a:pt x="262" y="131"/>
                  <a:pt x="210" y="118"/>
                </a:cubicBezTo>
                <a:cubicBezTo>
                  <a:pt x="195" y="114"/>
                  <a:pt x="197" y="87"/>
                  <a:pt x="184" y="78"/>
                </a:cubicBezTo>
                <a:cubicBezTo>
                  <a:pt x="139" y="47"/>
                  <a:pt x="85" y="30"/>
                  <a:pt x="40" y="0"/>
                </a:cubicBezTo>
                <a:cubicBezTo>
                  <a:pt x="27" y="4"/>
                  <a:pt x="0" y="13"/>
                  <a:pt x="0" y="13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62" name="未知"/>
          <p:cNvSpPr/>
          <p:nvPr/>
        </p:nvSpPr>
        <p:spPr bwMode="auto">
          <a:xfrm>
            <a:off x="4572000" y="4529138"/>
            <a:ext cx="417513" cy="854075"/>
          </a:xfrm>
          <a:custGeom>
            <a:avLst/>
            <a:gdLst>
              <a:gd name="T0" fmla="*/ 0 w 263"/>
              <a:gd name="T1" fmla="*/ 538 h 538"/>
              <a:gd name="T2" fmla="*/ 118 w 263"/>
              <a:gd name="T3" fmla="*/ 341 h 538"/>
              <a:gd name="T4" fmla="*/ 223 w 263"/>
              <a:gd name="T5" fmla="*/ 132 h 538"/>
              <a:gd name="T6" fmla="*/ 249 w 263"/>
              <a:gd name="T7" fmla="*/ 53 h 538"/>
              <a:gd name="T8" fmla="*/ 262 w 263"/>
              <a:gd name="T9" fmla="*/ 27 h 5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3"/>
              <a:gd name="T16" fmla="*/ 0 h 538"/>
              <a:gd name="T17" fmla="*/ 263 w 263"/>
              <a:gd name="T18" fmla="*/ 538 h 5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3" h="538">
                <a:moveTo>
                  <a:pt x="0" y="538"/>
                </a:moveTo>
                <a:cubicBezTo>
                  <a:pt x="29" y="450"/>
                  <a:pt x="38" y="395"/>
                  <a:pt x="118" y="341"/>
                </a:cubicBezTo>
                <a:cubicBezTo>
                  <a:pt x="162" y="274"/>
                  <a:pt x="197" y="207"/>
                  <a:pt x="223" y="132"/>
                </a:cubicBezTo>
                <a:cubicBezTo>
                  <a:pt x="232" y="106"/>
                  <a:pt x="240" y="79"/>
                  <a:pt x="249" y="53"/>
                </a:cubicBezTo>
                <a:cubicBezTo>
                  <a:pt x="263" y="10"/>
                  <a:pt x="262" y="0"/>
                  <a:pt x="262" y="27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63" name="未知"/>
          <p:cNvSpPr/>
          <p:nvPr/>
        </p:nvSpPr>
        <p:spPr bwMode="auto">
          <a:xfrm>
            <a:off x="3054350" y="4551363"/>
            <a:ext cx="4011613" cy="788987"/>
          </a:xfrm>
          <a:custGeom>
            <a:avLst/>
            <a:gdLst>
              <a:gd name="T0" fmla="*/ 2527 w 2527"/>
              <a:gd name="T1" fmla="*/ 497 h 497"/>
              <a:gd name="T2" fmla="*/ 2409 w 2527"/>
              <a:gd name="T3" fmla="*/ 432 h 497"/>
              <a:gd name="T4" fmla="*/ 1938 w 2527"/>
              <a:gd name="T5" fmla="*/ 419 h 497"/>
              <a:gd name="T6" fmla="*/ 1506 w 2527"/>
              <a:gd name="T7" fmla="*/ 380 h 497"/>
              <a:gd name="T8" fmla="*/ 1179 w 2527"/>
              <a:gd name="T9" fmla="*/ 353 h 497"/>
              <a:gd name="T10" fmla="*/ 969 w 2527"/>
              <a:gd name="T11" fmla="*/ 327 h 497"/>
              <a:gd name="T12" fmla="*/ 550 w 2527"/>
              <a:gd name="T13" fmla="*/ 262 h 497"/>
              <a:gd name="T14" fmla="*/ 184 w 2527"/>
              <a:gd name="T15" fmla="*/ 170 h 497"/>
              <a:gd name="T16" fmla="*/ 131 w 2527"/>
              <a:gd name="T17" fmla="*/ 144 h 497"/>
              <a:gd name="T18" fmla="*/ 53 w 2527"/>
              <a:gd name="T19" fmla="*/ 118 h 497"/>
              <a:gd name="T20" fmla="*/ 40 w 2527"/>
              <a:gd name="T21" fmla="*/ 78 h 497"/>
              <a:gd name="T22" fmla="*/ 0 w 2527"/>
              <a:gd name="T23" fmla="*/ 0 h 4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27"/>
              <a:gd name="T37" fmla="*/ 0 h 497"/>
              <a:gd name="T38" fmla="*/ 2527 w 2527"/>
              <a:gd name="T39" fmla="*/ 497 h 49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27" h="497">
                <a:moveTo>
                  <a:pt x="2527" y="497"/>
                </a:moveTo>
                <a:cubicBezTo>
                  <a:pt x="2500" y="456"/>
                  <a:pt x="2461" y="435"/>
                  <a:pt x="2409" y="432"/>
                </a:cubicBezTo>
                <a:cubicBezTo>
                  <a:pt x="2252" y="424"/>
                  <a:pt x="2095" y="425"/>
                  <a:pt x="1938" y="419"/>
                </a:cubicBezTo>
                <a:cubicBezTo>
                  <a:pt x="1791" y="414"/>
                  <a:pt x="1650" y="404"/>
                  <a:pt x="1506" y="380"/>
                </a:cubicBezTo>
                <a:cubicBezTo>
                  <a:pt x="1371" y="332"/>
                  <a:pt x="1516" y="379"/>
                  <a:pt x="1179" y="353"/>
                </a:cubicBezTo>
                <a:cubicBezTo>
                  <a:pt x="1109" y="347"/>
                  <a:pt x="969" y="327"/>
                  <a:pt x="969" y="327"/>
                </a:cubicBezTo>
                <a:cubicBezTo>
                  <a:pt x="832" y="281"/>
                  <a:pt x="693" y="280"/>
                  <a:pt x="550" y="262"/>
                </a:cubicBezTo>
                <a:cubicBezTo>
                  <a:pt x="427" y="232"/>
                  <a:pt x="309" y="191"/>
                  <a:pt x="184" y="170"/>
                </a:cubicBezTo>
                <a:cubicBezTo>
                  <a:pt x="166" y="161"/>
                  <a:pt x="149" y="151"/>
                  <a:pt x="131" y="144"/>
                </a:cubicBezTo>
                <a:cubicBezTo>
                  <a:pt x="106" y="134"/>
                  <a:pt x="53" y="118"/>
                  <a:pt x="53" y="118"/>
                </a:cubicBezTo>
                <a:cubicBezTo>
                  <a:pt x="49" y="105"/>
                  <a:pt x="47" y="90"/>
                  <a:pt x="40" y="78"/>
                </a:cubicBezTo>
                <a:cubicBezTo>
                  <a:pt x="19" y="43"/>
                  <a:pt x="0" y="53"/>
                  <a:pt x="0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64" name="未知"/>
          <p:cNvSpPr/>
          <p:nvPr/>
        </p:nvSpPr>
        <p:spPr bwMode="auto">
          <a:xfrm>
            <a:off x="1620838" y="2473325"/>
            <a:ext cx="1330325" cy="1081088"/>
          </a:xfrm>
          <a:custGeom>
            <a:avLst/>
            <a:gdLst>
              <a:gd name="T0" fmla="*/ 0 w 838"/>
              <a:gd name="T1" fmla="*/ 681 h 681"/>
              <a:gd name="T2" fmla="*/ 79 w 838"/>
              <a:gd name="T3" fmla="*/ 628 h 681"/>
              <a:gd name="T4" fmla="*/ 157 w 838"/>
              <a:gd name="T5" fmla="*/ 615 h 681"/>
              <a:gd name="T6" fmla="*/ 340 w 838"/>
              <a:gd name="T7" fmla="*/ 563 h 681"/>
              <a:gd name="T8" fmla="*/ 498 w 838"/>
              <a:gd name="T9" fmla="*/ 340 h 681"/>
              <a:gd name="T10" fmla="*/ 576 w 838"/>
              <a:gd name="T11" fmla="*/ 327 h 681"/>
              <a:gd name="T12" fmla="*/ 681 w 838"/>
              <a:gd name="T13" fmla="*/ 222 h 681"/>
              <a:gd name="T14" fmla="*/ 772 w 838"/>
              <a:gd name="T15" fmla="*/ 131 h 681"/>
              <a:gd name="T16" fmla="*/ 799 w 838"/>
              <a:gd name="T17" fmla="*/ 105 h 681"/>
              <a:gd name="T18" fmla="*/ 838 w 838"/>
              <a:gd name="T19" fmla="*/ 0 h 68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38"/>
              <a:gd name="T31" fmla="*/ 0 h 681"/>
              <a:gd name="T32" fmla="*/ 838 w 838"/>
              <a:gd name="T33" fmla="*/ 681 h 68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38" h="681">
                <a:moveTo>
                  <a:pt x="0" y="681"/>
                </a:moveTo>
                <a:cubicBezTo>
                  <a:pt x="26" y="663"/>
                  <a:pt x="53" y="646"/>
                  <a:pt x="79" y="628"/>
                </a:cubicBezTo>
                <a:cubicBezTo>
                  <a:pt x="101" y="613"/>
                  <a:pt x="131" y="620"/>
                  <a:pt x="157" y="615"/>
                </a:cubicBezTo>
                <a:cubicBezTo>
                  <a:pt x="251" y="595"/>
                  <a:pt x="257" y="591"/>
                  <a:pt x="340" y="563"/>
                </a:cubicBezTo>
                <a:cubicBezTo>
                  <a:pt x="400" y="505"/>
                  <a:pt x="425" y="372"/>
                  <a:pt x="498" y="340"/>
                </a:cubicBezTo>
                <a:cubicBezTo>
                  <a:pt x="522" y="329"/>
                  <a:pt x="550" y="331"/>
                  <a:pt x="576" y="327"/>
                </a:cubicBezTo>
                <a:cubicBezTo>
                  <a:pt x="627" y="175"/>
                  <a:pt x="560" y="306"/>
                  <a:pt x="681" y="222"/>
                </a:cubicBezTo>
                <a:cubicBezTo>
                  <a:pt x="716" y="198"/>
                  <a:pt x="742" y="161"/>
                  <a:pt x="772" y="131"/>
                </a:cubicBezTo>
                <a:cubicBezTo>
                  <a:pt x="781" y="122"/>
                  <a:pt x="799" y="105"/>
                  <a:pt x="799" y="105"/>
                </a:cubicBezTo>
                <a:cubicBezTo>
                  <a:pt x="828" y="17"/>
                  <a:pt x="813" y="51"/>
                  <a:pt x="838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65" name="未知"/>
          <p:cNvSpPr/>
          <p:nvPr/>
        </p:nvSpPr>
        <p:spPr bwMode="auto">
          <a:xfrm>
            <a:off x="2057400" y="4510088"/>
            <a:ext cx="4862513" cy="893762"/>
          </a:xfrm>
          <a:custGeom>
            <a:avLst/>
            <a:gdLst>
              <a:gd name="T0" fmla="*/ 0 w 3063"/>
              <a:gd name="T1" fmla="*/ 563 h 563"/>
              <a:gd name="T2" fmla="*/ 157 w 3063"/>
              <a:gd name="T3" fmla="*/ 497 h 563"/>
              <a:gd name="T4" fmla="*/ 196 w 3063"/>
              <a:gd name="T5" fmla="*/ 471 h 563"/>
              <a:gd name="T6" fmla="*/ 537 w 3063"/>
              <a:gd name="T7" fmla="*/ 458 h 563"/>
              <a:gd name="T8" fmla="*/ 655 w 3063"/>
              <a:gd name="T9" fmla="*/ 392 h 563"/>
              <a:gd name="T10" fmla="*/ 1073 w 3063"/>
              <a:gd name="T11" fmla="*/ 353 h 563"/>
              <a:gd name="T12" fmla="*/ 1492 w 3063"/>
              <a:gd name="T13" fmla="*/ 262 h 563"/>
              <a:gd name="T14" fmla="*/ 1741 w 3063"/>
              <a:gd name="T15" fmla="*/ 248 h 563"/>
              <a:gd name="T16" fmla="*/ 1885 w 3063"/>
              <a:gd name="T17" fmla="*/ 235 h 563"/>
              <a:gd name="T18" fmla="*/ 2252 w 3063"/>
              <a:gd name="T19" fmla="*/ 209 h 563"/>
              <a:gd name="T20" fmla="*/ 2841 w 3063"/>
              <a:gd name="T21" fmla="*/ 144 h 563"/>
              <a:gd name="T22" fmla="*/ 2906 w 3063"/>
              <a:gd name="T23" fmla="*/ 65 h 563"/>
              <a:gd name="T24" fmla="*/ 2932 w 3063"/>
              <a:gd name="T25" fmla="*/ 26 h 563"/>
              <a:gd name="T26" fmla="*/ 3024 w 3063"/>
              <a:gd name="T27" fmla="*/ 13 h 563"/>
              <a:gd name="T28" fmla="*/ 3063 w 3063"/>
              <a:gd name="T29" fmla="*/ 0 h 56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63"/>
              <a:gd name="T46" fmla="*/ 0 h 563"/>
              <a:gd name="T47" fmla="*/ 3063 w 3063"/>
              <a:gd name="T48" fmla="*/ 563 h 56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63" h="563">
                <a:moveTo>
                  <a:pt x="0" y="563"/>
                </a:moveTo>
                <a:cubicBezTo>
                  <a:pt x="57" y="544"/>
                  <a:pt x="104" y="523"/>
                  <a:pt x="157" y="497"/>
                </a:cubicBezTo>
                <a:cubicBezTo>
                  <a:pt x="171" y="490"/>
                  <a:pt x="180" y="473"/>
                  <a:pt x="196" y="471"/>
                </a:cubicBezTo>
                <a:cubicBezTo>
                  <a:pt x="309" y="459"/>
                  <a:pt x="423" y="462"/>
                  <a:pt x="537" y="458"/>
                </a:cubicBezTo>
                <a:cubicBezTo>
                  <a:pt x="585" y="442"/>
                  <a:pt x="605" y="401"/>
                  <a:pt x="655" y="392"/>
                </a:cubicBezTo>
                <a:cubicBezTo>
                  <a:pt x="793" y="366"/>
                  <a:pt x="934" y="361"/>
                  <a:pt x="1073" y="353"/>
                </a:cubicBezTo>
                <a:cubicBezTo>
                  <a:pt x="1198" y="233"/>
                  <a:pt x="1298" y="270"/>
                  <a:pt x="1492" y="262"/>
                </a:cubicBezTo>
                <a:cubicBezTo>
                  <a:pt x="1617" y="240"/>
                  <a:pt x="1596" y="234"/>
                  <a:pt x="1741" y="248"/>
                </a:cubicBezTo>
                <a:cubicBezTo>
                  <a:pt x="1828" y="279"/>
                  <a:pt x="1730" y="252"/>
                  <a:pt x="1885" y="235"/>
                </a:cubicBezTo>
                <a:cubicBezTo>
                  <a:pt x="2007" y="221"/>
                  <a:pt x="2130" y="218"/>
                  <a:pt x="2252" y="209"/>
                </a:cubicBezTo>
                <a:cubicBezTo>
                  <a:pt x="2446" y="161"/>
                  <a:pt x="2642" y="162"/>
                  <a:pt x="2841" y="144"/>
                </a:cubicBezTo>
                <a:cubicBezTo>
                  <a:pt x="2903" y="49"/>
                  <a:pt x="2826" y="161"/>
                  <a:pt x="2906" y="65"/>
                </a:cubicBezTo>
                <a:cubicBezTo>
                  <a:pt x="2916" y="53"/>
                  <a:pt x="2918" y="32"/>
                  <a:pt x="2932" y="26"/>
                </a:cubicBezTo>
                <a:cubicBezTo>
                  <a:pt x="2960" y="14"/>
                  <a:pt x="2993" y="17"/>
                  <a:pt x="3024" y="13"/>
                </a:cubicBezTo>
                <a:cubicBezTo>
                  <a:pt x="3037" y="9"/>
                  <a:pt x="3063" y="0"/>
                  <a:pt x="3063" y="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66" name="未知"/>
          <p:cNvSpPr/>
          <p:nvPr/>
        </p:nvSpPr>
        <p:spPr bwMode="auto">
          <a:xfrm>
            <a:off x="1514475" y="2378075"/>
            <a:ext cx="5394325" cy="679450"/>
          </a:xfrm>
          <a:custGeom>
            <a:avLst/>
            <a:gdLst>
              <a:gd name="T0" fmla="*/ 0 w 3398"/>
              <a:gd name="T1" fmla="*/ 68 h 428"/>
              <a:gd name="T2" fmla="*/ 162 w 3398"/>
              <a:gd name="T3" fmla="*/ 158 h 428"/>
              <a:gd name="T4" fmla="*/ 216 w 3398"/>
              <a:gd name="T5" fmla="*/ 194 h 428"/>
              <a:gd name="T6" fmla="*/ 378 w 3398"/>
              <a:gd name="T7" fmla="*/ 374 h 428"/>
              <a:gd name="T8" fmla="*/ 774 w 3398"/>
              <a:gd name="T9" fmla="*/ 428 h 428"/>
              <a:gd name="T10" fmla="*/ 1764 w 3398"/>
              <a:gd name="T11" fmla="*/ 302 h 428"/>
              <a:gd name="T12" fmla="*/ 3078 w 3398"/>
              <a:gd name="T13" fmla="*/ 320 h 428"/>
              <a:gd name="T14" fmla="*/ 3258 w 3398"/>
              <a:gd name="T15" fmla="*/ 140 h 428"/>
              <a:gd name="T16" fmla="*/ 3348 w 3398"/>
              <a:gd name="T17" fmla="*/ 14 h 4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98"/>
              <a:gd name="T28" fmla="*/ 0 h 428"/>
              <a:gd name="T29" fmla="*/ 3398 w 3398"/>
              <a:gd name="T30" fmla="*/ 428 h 4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98" h="428">
                <a:moveTo>
                  <a:pt x="0" y="68"/>
                </a:moveTo>
                <a:cubicBezTo>
                  <a:pt x="172" y="125"/>
                  <a:pt x="54" y="68"/>
                  <a:pt x="162" y="158"/>
                </a:cubicBezTo>
                <a:cubicBezTo>
                  <a:pt x="179" y="172"/>
                  <a:pt x="202" y="178"/>
                  <a:pt x="216" y="194"/>
                </a:cubicBezTo>
                <a:cubicBezTo>
                  <a:pt x="256" y="239"/>
                  <a:pt x="303" y="347"/>
                  <a:pt x="378" y="374"/>
                </a:cubicBezTo>
                <a:cubicBezTo>
                  <a:pt x="516" y="424"/>
                  <a:pt x="622" y="417"/>
                  <a:pt x="774" y="428"/>
                </a:cubicBezTo>
                <a:cubicBezTo>
                  <a:pt x="1164" y="415"/>
                  <a:pt x="1410" y="420"/>
                  <a:pt x="1764" y="302"/>
                </a:cubicBezTo>
                <a:cubicBezTo>
                  <a:pt x="2304" y="318"/>
                  <a:pt x="2535" y="336"/>
                  <a:pt x="3078" y="320"/>
                </a:cubicBezTo>
                <a:cubicBezTo>
                  <a:pt x="3109" y="289"/>
                  <a:pt x="3210" y="188"/>
                  <a:pt x="3258" y="140"/>
                </a:cubicBezTo>
                <a:cubicBezTo>
                  <a:pt x="3398" y="0"/>
                  <a:pt x="3290" y="72"/>
                  <a:pt x="3348" y="14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0906" name="Rectangle 3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zh-CN" smtClean="0"/>
              <a:t>  </a:t>
            </a:r>
            <a:endParaRPr lang="zh-CN" altLang="zh-CN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61" grpId="0" animBg="1"/>
      <p:bldP spid="44062" grpId="0" animBg="1"/>
      <p:bldP spid="44063" grpId="0" animBg="1"/>
      <p:bldP spid="44064" grpId="0" animBg="1"/>
      <p:bldP spid="44065" grpId="0" animBg="1"/>
      <p:bldP spid="4406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7200" y="1524000"/>
            <a:ext cx="396240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533400"/>
            <a:ext cx="31877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复件 (9) 10、1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5800" y="1371600"/>
            <a:ext cx="381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 descr="复件 (2) 10、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533400"/>
            <a:ext cx="3505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 descr="C:\Users\Administrator\Desktop\新建文件夹\QQ图片2016090810112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43063" y="350838"/>
            <a:ext cx="3786187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 descr="复件 (6) 10、1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7200" y="1447800"/>
            <a:ext cx="396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复件 (4) 10、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609600"/>
            <a:ext cx="35798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复件 (15) 10、1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28688" y="214313"/>
            <a:ext cx="2209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复件 (9) 10、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357188"/>
            <a:ext cx="1981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复件 (6) 10、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357563"/>
            <a:ext cx="2362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2" descr="C:\Users\Administrator\Desktop\新建文件夹\QQ图片201609081011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357563"/>
            <a:ext cx="19700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 descr="C:\Users\Administrator\Desktop\新建文件夹\QQ图片2016090810115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5750" y="1857375"/>
            <a:ext cx="8572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 bwMode="auto">
          <a:xfrm>
            <a:off x="0" y="0"/>
            <a:ext cx="9144000" cy="6858000"/>
            <a:chOff x="0" y="-359"/>
            <a:chExt cx="5760" cy="4679"/>
          </a:xfrm>
        </p:grpSpPr>
        <p:pic>
          <p:nvPicPr>
            <p:cNvPr id="88066" name="Picture 10" descr="PM_004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-359"/>
              <a:ext cx="5760" cy="4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067" name="Text Box 11"/>
            <p:cNvSpPr txBox="1">
              <a:spLocks noChangeArrowheads="1"/>
            </p:cNvSpPr>
            <p:nvPr/>
          </p:nvSpPr>
          <p:spPr bwMode="auto">
            <a:xfrm>
              <a:off x="864" y="1199"/>
              <a:ext cx="4598" cy="19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latin typeface="楷体_GB2312"/>
                  <a:ea typeface="楷体_GB2312"/>
                  <a:cs typeface="楷体_GB2312"/>
                </a:rPr>
                <a:t>作业超市</a:t>
              </a:r>
              <a:r>
                <a:rPr lang="zh-CN" altLang="en-US" sz="3600" b="1" dirty="0">
                  <a:latin typeface="楷体_GB2312"/>
                  <a:ea typeface="楷体_GB2312"/>
                  <a:cs typeface="楷体_GB2312"/>
                  <a:sym typeface="Wingdings" panose="05000000000000000000" pitchFamily="2" charset="2"/>
                </a:rPr>
                <a:t>：（</a:t>
              </a:r>
              <a:r>
                <a:rPr lang="zh-CN" altLang="en-US" sz="3600" b="1" dirty="0">
                  <a:latin typeface="楷体_GB2312"/>
                  <a:ea typeface="楷体_GB2312"/>
                  <a:cs typeface="楷体_GB2312"/>
                </a:rPr>
                <a:t>选做一样）</a:t>
              </a:r>
              <a:endParaRPr lang="zh-CN" altLang="en-US" sz="3600" b="1" dirty="0">
                <a:latin typeface="楷体_GB2312"/>
                <a:ea typeface="楷体_GB2312"/>
                <a:cs typeface="楷体_GB2312"/>
              </a:endParaRPr>
            </a:p>
            <a:p>
              <a:r>
                <a:rPr lang="en-US" altLang="zh-CN" sz="3600" b="1" dirty="0">
                  <a:latin typeface="楷体_GB2312"/>
                  <a:ea typeface="楷体_GB2312"/>
                  <a:cs typeface="楷体_GB2312"/>
                </a:rPr>
                <a:t>1.</a:t>
              </a:r>
              <a:r>
                <a:rPr lang="zh-CN" altLang="en-US" sz="3600" b="1" dirty="0">
                  <a:latin typeface="楷体_GB2312"/>
                  <a:ea typeface="楷体_GB2312"/>
                  <a:cs typeface="楷体_GB2312"/>
                </a:rPr>
                <a:t>把</a:t>
              </a:r>
              <a:r>
                <a:rPr lang="en-US" altLang="zh-CN" sz="3600" b="1" dirty="0">
                  <a:latin typeface="楷体_GB2312"/>
                  <a:ea typeface="楷体_GB2312"/>
                  <a:cs typeface="楷体_GB2312"/>
                </a:rPr>
                <a:t>p9</a:t>
              </a:r>
              <a:r>
                <a:rPr lang="zh-CN" altLang="en-US" sz="3600" b="1" dirty="0">
                  <a:latin typeface="楷体_GB2312"/>
                  <a:ea typeface="楷体_GB2312"/>
                  <a:cs typeface="楷体_GB2312"/>
                </a:rPr>
                <a:t>大插图的故事讲给家长听。</a:t>
              </a:r>
              <a:endParaRPr lang="zh-CN" altLang="en-US" sz="3600" b="1" dirty="0">
                <a:latin typeface="楷体_GB2312"/>
                <a:ea typeface="楷体_GB2312"/>
                <a:cs typeface="楷体_GB2312"/>
              </a:endParaRPr>
            </a:p>
            <a:p>
              <a:endParaRPr lang="zh-CN" altLang="en-US" sz="3600" b="1" dirty="0">
                <a:latin typeface="楷体_GB2312"/>
                <a:ea typeface="楷体_GB2312"/>
                <a:cs typeface="楷体_GB2312"/>
              </a:endParaRPr>
            </a:p>
            <a:p>
              <a:r>
                <a:rPr lang="en-US" altLang="zh-CN" sz="3600" b="1" dirty="0">
                  <a:latin typeface="楷体_GB2312"/>
                  <a:ea typeface="楷体_GB2312"/>
                  <a:cs typeface="楷体_GB2312"/>
                </a:rPr>
                <a:t>2.</a:t>
              </a:r>
              <a:r>
                <a:rPr lang="zh-CN" altLang="en-US" sz="3600" b="1" dirty="0">
                  <a:latin typeface="楷体_GB2312"/>
                  <a:ea typeface="楷体_GB2312"/>
                  <a:cs typeface="楷体_GB2312"/>
                </a:rPr>
                <a:t>把家中的带</a:t>
              </a:r>
              <a:r>
                <a:rPr lang="en-US" altLang="zh-CN" sz="3600" b="1" dirty="0">
                  <a:latin typeface="楷体_GB2312"/>
                  <a:ea typeface="楷体_GB2312"/>
                  <a:cs typeface="楷体_GB2312"/>
                </a:rPr>
                <a:t>b p m f</a:t>
              </a:r>
              <a:r>
                <a:rPr lang="zh-CN" altLang="en-US" sz="3600" b="1" dirty="0">
                  <a:latin typeface="楷体_GB2312"/>
                  <a:ea typeface="楷体_GB2312"/>
                  <a:cs typeface="楷体_GB2312"/>
                </a:rPr>
                <a:t>读音的物品</a:t>
              </a:r>
              <a:endParaRPr lang="zh-CN" altLang="en-US" sz="3600" b="1" dirty="0">
                <a:latin typeface="楷体_GB2312"/>
                <a:ea typeface="楷体_GB2312"/>
                <a:cs typeface="楷体_GB2312"/>
              </a:endParaRPr>
            </a:p>
            <a:p>
              <a:r>
                <a:rPr lang="zh-CN" altLang="en-US" sz="3600" b="1" dirty="0">
                  <a:latin typeface="楷体_GB2312"/>
                  <a:ea typeface="楷体_GB2312"/>
                  <a:cs typeface="楷体_GB2312"/>
                </a:rPr>
                <a:t>找出来，贴上拼音字母标签</a:t>
              </a:r>
              <a:r>
                <a:rPr lang="zh-CN" altLang="en-US" sz="3600" b="1" dirty="0" smtClean="0">
                  <a:latin typeface="楷体_GB2312"/>
                  <a:ea typeface="楷体_GB2312"/>
                  <a:cs typeface="楷体_GB2312"/>
                </a:rPr>
                <a:t>。 </a:t>
              </a:r>
              <a:endParaRPr lang="zh-CN" altLang="en-US" sz="3600" b="1" dirty="0">
                <a:latin typeface="楷体_GB2312"/>
                <a:ea typeface="楷体_GB2312"/>
                <a:cs typeface="楷体_GB231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2c80f817a793551ec93d6daf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3200400" y="2819400"/>
            <a:ext cx="863600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 dirty="0">
                <a:solidFill>
                  <a:srgbClr val="CC3300"/>
                </a:solidFill>
                <a:latin typeface="Calibri" panose="020F0502020204030204" pitchFamily="34" charset="0"/>
              </a:rPr>
              <a:t>b</a:t>
            </a:r>
            <a:endParaRPr lang="en-US" altLang="zh-CN" sz="9600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grpSp>
        <p:nvGrpSpPr>
          <p:cNvPr id="20483" name="Group 13"/>
          <p:cNvGrpSpPr/>
          <p:nvPr/>
        </p:nvGrpSpPr>
        <p:grpSpPr bwMode="auto">
          <a:xfrm>
            <a:off x="4953000" y="685800"/>
            <a:ext cx="5029200" cy="1870075"/>
            <a:chOff x="3261" y="1632"/>
            <a:chExt cx="2485" cy="1178"/>
          </a:xfrm>
        </p:grpSpPr>
        <p:sp>
          <p:nvSpPr>
            <p:cNvPr id="20486" name="Text Box 11"/>
            <p:cNvSpPr txBox="1">
              <a:spLocks noChangeArrowheads="1"/>
            </p:cNvSpPr>
            <p:nvPr/>
          </p:nvSpPr>
          <p:spPr bwMode="auto">
            <a:xfrm>
              <a:off x="3261" y="2112"/>
              <a:ext cx="2485" cy="6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6600" b="1" dirty="0">
                  <a:latin typeface="Calibri" panose="020F0502020204030204" pitchFamily="34" charset="0"/>
                  <a:ea typeface="楷体_GB2312"/>
                  <a:cs typeface="楷体_GB2312"/>
                </a:rPr>
                <a:t>收听广</a:t>
              </a:r>
              <a:r>
                <a:rPr lang="zh-CN" altLang="en-US" sz="6600" b="1" dirty="0">
                  <a:solidFill>
                    <a:srgbClr val="FF0000"/>
                  </a:solidFill>
                  <a:latin typeface="Calibri" panose="020F0502020204030204" pitchFamily="34" charset="0"/>
                  <a:ea typeface="楷体_GB2312"/>
                  <a:cs typeface="楷体_GB2312"/>
                </a:rPr>
                <a:t>播</a:t>
              </a:r>
              <a:endParaRPr lang="zh-CN" altLang="en-US" sz="6600" b="1" dirty="0">
                <a:solidFill>
                  <a:srgbClr val="FF0000"/>
                </a:solidFill>
                <a:latin typeface="Calibri" panose="020F0502020204030204" pitchFamily="34" charset="0"/>
                <a:ea typeface="楷体_GB2312"/>
                <a:cs typeface="楷体_GB2312"/>
              </a:endParaRPr>
            </a:p>
          </p:txBody>
        </p:sp>
        <p:sp>
          <p:nvSpPr>
            <p:cNvPr id="20487" name="Text Box 12"/>
            <p:cNvSpPr txBox="1">
              <a:spLocks noChangeArrowheads="1"/>
            </p:cNvSpPr>
            <p:nvPr/>
          </p:nvSpPr>
          <p:spPr bwMode="auto">
            <a:xfrm>
              <a:off x="4320" y="1632"/>
              <a:ext cx="116" cy="5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lang="en-US" altLang="zh-CN" sz="5400" b="1" dirty="0">
                <a:latin typeface="楷体_GB2312"/>
                <a:ea typeface="楷体_GB2312"/>
                <a:cs typeface="楷体_GB2312"/>
              </a:endParaRPr>
            </a:p>
          </p:txBody>
        </p:sp>
      </p:grpSp>
      <p:sp>
        <p:nvSpPr>
          <p:cNvPr id="20484" name="Text Box 14"/>
          <p:cNvSpPr txBox="1">
            <a:spLocks noChangeArrowheads="1"/>
          </p:cNvSpPr>
          <p:nvPr/>
        </p:nvSpPr>
        <p:spPr bwMode="auto">
          <a:xfrm>
            <a:off x="5257800" y="2971800"/>
            <a:ext cx="3200400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 dirty="0">
                <a:solidFill>
                  <a:srgbClr val="FF0000"/>
                </a:solidFill>
                <a:latin typeface="Calibri" panose="020F0502020204030204" pitchFamily="34" charset="0"/>
              </a:rPr>
              <a:t>b </a:t>
            </a:r>
            <a:r>
              <a:rPr lang="en-US" altLang="zh-CN" sz="9600" dirty="0" err="1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r>
              <a:rPr lang="en-US" altLang="zh-CN" sz="96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9600" dirty="0" err="1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endParaRPr lang="en-US" altLang="zh-CN" sz="9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0485" name="Picture 15" descr="图片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524000"/>
            <a:ext cx="4114800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2c80f817a793551ec93d6da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317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b"/>
          <p:cNvPicPr>
            <a:picLocks noChangeAspect="1" noChangeArrowheads="1"/>
          </p:cNvPicPr>
          <p:nvPr/>
        </p:nvPicPr>
        <p:blipFill>
          <a:blip r:embed="rId2" cstate="email"/>
          <a:srcRect r="25000"/>
          <a:stretch>
            <a:fillRect/>
          </a:stretch>
        </p:blipFill>
        <p:spPr bwMode="auto">
          <a:xfrm>
            <a:off x="4500563" y="476250"/>
            <a:ext cx="42481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403350" y="1123950"/>
            <a:ext cx="1223963" cy="247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15600">
                <a:solidFill>
                  <a:srgbClr val="CC3300"/>
                </a:solidFill>
                <a:latin typeface="Calibri" panose="020F0502020204030204" pitchFamily="34" charset="0"/>
              </a:rPr>
              <a:t>b</a:t>
            </a:r>
            <a:endParaRPr lang="zh-CN" altLang="zh-CN" sz="1560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pic>
        <p:nvPicPr>
          <p:cNvPr id="21508" name="Picture 5" descr="W02008070935069148729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2863" y="263525"/>
            <a:ext cx="5040312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/>
          <p:nvPr/>
        </p:nvGrpSpPr>
        <p:grpSpPr bwMode="auto">
          <a:xfrm>
            <a:off x="5292725" y="981075"/>
            <a:ext cx="1009650" cy="2116138"/>
            <a:chOff x="0" y="0"/>
            <a:chExt cx="1590" cy="3332"/>
          </a:xfrm>
        </p:grpSpPr>
        <p:sp>
          <p:nvSpPr>
            <p:cNvPr id="21510" name="Oval 7"/>
            <p:cNvSpPr>
              <a:spLocks noChangeArrowheads="1"/>
            </p:cNvSpPr>
            <p:nvPr/>
          </p:nvSpPr>
          <p:spPr bwMode="auto">
            <a:xfrm>
              <a:off x="0" y="1927"/>
              <a:ext cx="1590" cy="1246"/>
            </a:xfrm>
            <a:prstGeom prst="ellipse">
              <a:avLst/>
            </a:prstGeom>
            <a:noFill/>
            <a:ln w="127000">
              <a:solidFill>
                <a:srgbClr val="008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1511" name="Line 8"/>
            <p:cNvSpPr>
              <a:spLocks noChangeShapeType="1"/>
            </p:cNvSpPr>
            <p:nvPr/>
          </p:nvSpPr>
          <p:spPr bwMode="auto">
            <a:xfrm>
              <a:off x="0" y="0"/>
              <a:ext cx="1" cy="3332"/>
            </a:xfrm>
            <a:prstGeom prst="line">
              <a:avLst/>
            </a:prstGeom>
            <a:noFill/>
            <a:ln w="127000">
              <a:solidFill>
                <a:srgbClr val="008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1a8991ec4447632a269791b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 descr="复件 (9) 8、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038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ShockwaveFlash1"/>
          <p:cNvPicPr preferRelativeResize="0">
            <a:picLocks noChangeAspect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60350"/>
            <a:ext cx="3810000" cy="3733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2025</Words>
  <Application>WPS 演示</Application>
  <PresentationFormat>全屏显示(4:3)</PresentationFormat>
  <Paragraphs>650</Paragraphs>
  <Slides>67</Slides>
  <Notes>2</Notes>
  <HiddenSlides>1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67</vt:i4>
      </vt:variant>
    </vt:vector>
  </HeadingPairs>
  <TitlesOfParts>
    <vt:vector size="88" baseType="lpstr">
      <vt:lpstr>Arial</vt:lpstr>
      <vt:lpstr>宋体</vt:lpstr>
      <vt:lpstr>Wingdings</vt:lpstr>
      <vt:lpstr>Calibri</vt:lpstr>
      <vt:lpstr>Calibri</vt:lpstr>
      <vt:lpstr>Aharoni</vt:lpstr>
      <vt:lpstr>Segoe Print</vt:lpstr>
      <vt:lpstr>微软雅黑</vt:lpstr>
      <vt:lpstr>楷体_GB2312</vt:lpstr>
      <vt:lpstr>新宋体</vt:lpstr>
      <vt:lpstr>Times New Roman</vt:lpstr>
      <vt:lpstr>华文细黑</vt:lpstr>
      <vt:lpstr>黑体</vt:lpstr>
      <vt:lpstr>Arial Unicode MS</vt:lpstr>
      <vt:lpstr>楷体_GB2312</vt:lpstr>
      <vt:lpstr>隶书</vt:lpstr>
      <vt:lpstr>Arial</vt:lpstr>
      <vt:lpstr>Comic Sans MS</vt:lpstr>
      <vt:lpstr>华文新魏</vt:lpstr>
      <vt:lpstr>幼圆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爬山坡ppp,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14</cp:revision>
  <dcterms:created xsi:type="dcterms:W3CDTF">2016-09-08T01:26:00Z</dcterms:created>
  <dcterms:modified xsi:type="dcterms:W3CDTF">2019-09-18T06:40:33Z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